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302" r:id="rId3"/>
    <p:sldId id="308" r:id="rId4"/>
    <p:sldId id="309" r:id="rId5"/>
    <p:sldId id="299" r:id="rId6"/>
    <p:sldId id="301" r:id="rId7"/>
    <p:sldId id="298" r:id="rId8"/>
    <p:sldId id="312" r:id="rId9"/>
    <p:sldId id="30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679C-0534-48AA-9DD6-B83E9FA56968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028E3-2818-435F-88EB-3C46D7B17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14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some decisions others will make that will have (or already have had) an impact on you?</a:t>
            </a:r>
          </a:p>
          <a:p>
            <a:r>
              <a:rPr lang="en-US" dirty="0"/>
              <a:t>Are these answers any different if we reversed the question?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028E3-2818-435F-88EB-3C46D7B17D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15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Reverse Brainstorming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028E3-2818-435F-88EB-3C46D7B17D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74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“For our sake he made him to be sin who knew no sin, so that in him we might become the righteousness of God.” 2 Cor. 5:21</a:t>
            </a:r>
          </a:p>
          <a:p>
            <a:r>
              <a:rPr lang="en-US" dirty="0"/>
              <a:t>Forgiveness,</a:t>
            </a:r>
            <a:r>
              <a:rPr lang="en-US" baseline="0" dirty="0"/>
              <a:t> for us is key - Matt. 6:14-15, Col. 3:13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028E3-2818-435F-88EB-3C46D7B17D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256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C6170-0365-4325-AF58-7457CB774167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C2050-492E-4421-B15D-18E4C100E7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0694408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A91E2-712B-4FF8-8222-A1A45789556A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E1EDC-F39E-48EE-8607-F5FB1FFD05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835815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50437-F493-45D7-8A24-665613344A04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45EB9-B01A-48CA-A1E8-9A48C2DDD3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1111686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348F4-7648-4267-9CF9-1FF6FE4DA6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58C7C-49F1-4D71-B7A2-D2A1DDE046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6992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B9E4F-3459-488E-9588-C87970444F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12D5D-0E90-447F-B8B9-9DED7E2340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121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085AC-FE36-44AD-897A-7438E52D9B3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2AE4F-C96E-42D3-AC0E-A34AA59E8C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940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49FF5-02C3-43B7-A5B9-0E2CE28114F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0206D-345C-4859-940C-26114ABE5C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266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062EC-7D65-4D47-A2A9-EEED0010795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640C9-64A7-4587-A05D-189C15CC6D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2952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ECD43-9732-4EC3-AAB0-2332003D3A9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134E4-3CFD-4A34-B6B9-DB07923145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6708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0A3E7-A103-4C83-B730-E850162B50C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20614-81FE-4C76-9CC5-35F546D9AE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68346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BCF1F-2C40-4468-8807-44D1072E89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236C9-7E81-443D-9FDE-4BECD3888D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68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17B29-9235-4DED-855B-34B8506EE573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FAFA53-9A46-4DD7-8BB8-84E3A3B661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547825"/>
      </p:ext>
    </p:extLst>
  </p:cSld>
  <p:clrMapOvr>
    <a:masterClrMapping/>
  </p:clrMapOvr>
  <p:transition>
    <p:randomBar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C6A4C-AA59-484B-B374-0F23E086CDC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4DC6D-32F7-4873-8DC4-633B726247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361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6E74C-41E6-4B9E-AA65-E5728AFB66A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76B4A-69A6-4D3B-B0B6-1E9030B023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0334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E0012-B3A9-4383-B56B-AB76BB3508F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2D386-B9B8-4FD7-9AD0-2A6C4A5279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384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886AA-BD83-4A14-B6C6-B7F2945DFC5B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92EB1-CE52-4FC4-B8E7-536D96C45C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8210946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5282F-E250-496A-8BF7-6F54A0012740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E7593-2C4F-4599-8845-359D0C43E7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49304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548A0-3DB8-41F3-8F66-05AE728D16D9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160C64-E843-4297-B7DA-2DA80688CC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9403076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2E370-862D-420B-BBE5-F7A4DE810EE4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6A5BF-0596-4692-BBCD-4317BA25A5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4352227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F3B8E-DFB4-4BBB-8E99-F6B273B9AB77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43179-C80F-4A3F-9058-55CE483D2D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156428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1FB90-A20F-4920-B746-2D3E96059007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EF442-71A1-40D3-BFED-F667FD9543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478447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B4CE6-E7FB-47BE-9035-13AB6F7BA0E5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1E24E-0524-4186-A9DD-1DF52ACE75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144699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" y="0"/>
            <a:ext cx="9144000" cy="6858000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F657C9-9A7C-4690-9911-B153DB70CEA8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D15E3EE-686D-46D6-9C84-DA3E1220A92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" y="0"/>
            <a:ext cx="9144000" cy="6858000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7837F9-A1CA-407E-AE4C-0B941889856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8AB438F-EEE4-41C8-BEB1-784365C1B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661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options.jpg"/>
          <p:cNvPicPr>
            <a:picLocks noChangeAspect="1"/>
          </p:cNvPicPr>
          <p:nvPr/>
        </p:nvPicPr>
        <p:blipFill>
          <a:blip r:embed="rId2">
            <a:lum bright="4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3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44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68800"/>
            <a:ext cx="7772400" cy="2990850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Shall The Young Secure Their Hearts?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119:9-16</a:t>
            </a:r>
          </a:p>
        </p:txBody>
      </p:sp>
    </p:spTree>
    <p:extLst>
      <p:ext uri="{BB962C8B-B14F-4D97-AF65-F5344CB8AC3E}">
        <p14:creationId xmlns:p14="http://schemas.microsoft.com/office/powerpoint/2010/main" val="1417602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89" y="576263"/>
            <a:ext cx="8976511" cy="1938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Decisions</a:t>
            </a:r>
          </a:p>
        </p:txBody>
      </p:sp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381000" y="4343400"/>
            <a:ext cx="3733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 dirty="0">
                <a:solidFill>
                  <a:prstClr val="black"/>
                </a:solidFill>
              </a:rPr>
              <a:t> </a:t>
            </a:r>
            <a:r>
              <a:rPr lang="en-US" altLang="en-US" sz="5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</a:p>
          <a:p>
            <a:pPr algn="ctr"/>
            <a:r>
              <a:rPr lang="en-US" alt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endParaRPr lang="en-US" altLang="en-US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105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Rectangle 5"/>
          <p:cNvSpPr>
            <a:spLocks noGrp="1"/>
          </p:cNvSpPr>
          <p:nvPr>
            <p:ph type="body" idx="1"/>
          </p:nvPr>
        </p:nvSpPr>
        <p:spPr>
          <a:xfrm>
            <a:off x="381000" y="228600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altLang="en-US"/>
          </a:p>
        </p:txBody>
      </p:sp>
      <p:sp>
        <p:nvSpPr>
          <p:cNvPr id="5125" name="Title 5"/>
          <p:cNvSpPr>
            <a:spLocks noGrp="1"/>
          </p:cNvSpPr>
          <p:nvPr>
            <p:ph type="title"/>
          </p:nvPr>
        </p:nvSpPr>
        <p:spPr>
          <a:xfrm>
            <a:off x="0" y="5257800"/>
            <a:ext cx="9144000" cy="1600200"/>
          </a:xfrm>
        </p:spPr>
        <p:txBody>
          <a:bodyPr/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you ever had to deal with someone’s poor decisions?</a:t>
            </a:r>
          </a:p>
        </p:txBody>
      </p:sp>
      <p:pic>
        <p:nvPicPr>
          <p:cNvPr id="5126" name="Picture 6" descr="angry par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88"/>
          <a:stretch>
            <a:fillRect/>
          </a:stretch>
        </p:blipFill>
        <p:spPr bwMode="auto">
          <a:xfrm>
            <a:off x="228600" y="914400"/>
            <a:ext cx="462756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angr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685800"/>
            <a:ext cx="5078413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40" name="Rectang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Dealing With Other’s Decisions</a:t>
            </a:r>
            <a:endParaRPr lang="en-US" sz="4600" b="1" dirty="0"/>
          </a:p>
        </p:txBody>
      </p:sp>
      <p:sp>
        <p:nvSpPr>
          <p:cNvPr id="18438" name="Rectangle 6"/>
          <p:cNvSpPr>
            <a:spLocks noGrp="1" noChangeArrowheads="1"/>
          </p:cNvSpPr>
          <p:nvPr>
            <p:ph idx="1"/>
          </p:nvPr>
        </p:nvSpPr>
        <p:spPr>
          <a:xfrm>
            <a:off x="0" y="1799182"/>
            <a:ext cx="9144000" cy="4154984"/>
          </a:xfrm>
        </p:spPr>
        <p:txBody>
          <a:bodyPr anchor="ctr"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lang="en-US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Biblical Examples</a:t>
            </a:r>
            <a:endParaRPr lang="en-US" sz="4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indent="0" algn="ctr">
              <a:spcBef>
                <a:spcPct val="0"/>
              </a:spcBef>
              <a:buFont typeface="Arial" charset="0"/>
              <a:buNone/>
              <a:defRPr/>
            </a:pPr>
            <a:r>
              <a:rPr lang="en-US" sz="4400" b="1" dirty="0">
                <a:ea typeface="Times New Roman" pitchFamily="18" charset="0"/>
                <a:cs typeface="Arial" pitchFamily="34" charset="0"/>
              </a:rPr>
              <a:t>Joseph</a:t>
            </a:r>
          </a:p>
          <a:p>
            <a:pPr marL="0" indent="0" algn="ctr">
              <a:spcBef>
                <a:spcPct val="0"/>
              </a:spcBef>
              <a:buFont typeface="Arial" charset="0"/>
              <a:buNone/>
              <a:defRPr/>
            </a:pPr>
            <a:r>
              <a:rPr lang="en-US" sz="4400" b="1" dirty="0">
                <a:ea typeface="Times New Roman" pitchFamily="18" charset="0"/>
                <a:cs typeface="Arial" pitchFamily="34" charset="0"/>
              </a:rPr>
              <a:t>Esther</a:t>
            </a:r>
          </a:p>
          <a:p>
            <a:pPr marL="0" indent="0" algn="ctr">
              <a:spcBef>
                <a:spcPct val="0"/>
              </a:spcBef>
              <a:buFont typeface="Arial" charset="0"/>
              <a:buNone/>
              <a:defRPr/>
            </a:pPr>
            <a:r>
              <a:rPr lang="en-US" sz="4400" b="1" dirty="0">
                <a:ea typeface="Times New Roman" pitchFamily="18" charset="0"/>
                <a:cs typeface="Arial" pitchFamily="34" charset="0"/>
              </a:rPr>
              <a:t>Daniel</a:t>
            </a:r>
            <a:endParaRPr lang="en-US" sz="4400" dirty="0">
              <a:cs typeface="Arial" pitchFamily="34" charset="0"/>
            </a:endParaRPr>
          </a:p>
          <a:p>
            <a:pPr marL="0" indent="0" algn="ctr">
              <a:spcBef>
                <a:spcPct val="0"/>
              </a:spcBef>
              <a:buFont typeface="Arial" charset="0"/>
              <a:buNone/>
              <a:defRPr/>
            </a:pPr>
            <a:r>
              <a:rPr lang="en-US" sz="4400" b="1" dirty="0">
                <a:ea typeface="Times New Roman" pitchFamily="18" charset="0"/>
                <a:cs typeface="Arial" pitchFamily="34" charset="0"/>
              </a:rPr>
              <a:t>Moses' parents</a:t>
            </a:r>
            <a:endParaRPr lang="en-US" sz="4400" dirty="0">
              <a:cs typeface="Arial" pitchFamily="34" charset="0"/>
            </a:endParaRPr>
          </a:p>
          <a:p>
            <a:pPr marL="0" indent="0" algn="ctr">
              <a:spcBef>
                <a:spcPct val="0"/>
              </a:spcBef>
              <a:buFont typeface="Arial" charset="0"/>
              <a:buNone/>
              <a:defRPr/>
            </a:pPr>
            <a:r>
              <a:rPr lang="en-US" sz="4400" b="1" dirty="0">
                <a:ea typeface="Times New Roman" pitchFamily="18" charset="0"/>
                <a:cs typeface="Arial" pitchFamily="34" charset="0"/>
              </a:rPr>
              <a:t>Paul</a:t>
            </a:r>
            <a:endParaRPr lang="en-US" sz="4400" dirty="0"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Rectang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Dealing With The Consequences</a:t>
            </a:r>
          </a:p>
        </p:txBody>
      </p:sp>
      <p:sp>
        <p:nvSpPr>
          <p:cNvPr id="39941" name="Rectangle 5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the possible consequences of my decisions?</a:t>
            </a:r>
          </a:p>
          <a:p>
            <a:pPr marL="0" indent="0" algn="ctr">
              <a:buFont typeface="Arial" charset="0"/>
              <a:buNone/>
              <a:defRPr/>
            </a:pP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many poor decisions are permanent?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Rectang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Dealing With The Consequences</a:t>
            </a:r>
          </a:p>
        </p:txBody>
      </p:sp>
      <p:sp>
        <p:nvSpPr>
          <p:cNvPr id="39941" name="Rectangle 5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was Jesus’ consequence for my sinful decisions?</a:t>
            </a:r>
          </a:p>
          <a:p>
            <a:pPr marL="0" indent="0" algn="ctr">
              <a:buFont typeface="Arial" charset="0"/>
              <a:buNone/>
              <a:defRPr/>
            </a:pP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we treat others as if their decision were permanent?</a:t>
            </a:r>
          </a:p>
          <a:p>
            <a:pPr marL="2347913" indent="-2347913">
              <a:buFont typeface="Arial" charset="0"/>
              <a:buNone/>
              <a:defRPr/>
            </a:pP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55682257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options.jpg"/>
          <p:cNvPicPr>
            <a:picLocks noChangeAspect="1"/>
          </p:cNvPicPr>
          <p:nvPr/>
        </p:nvPicPr>
        <p:blipFill>
          <a:blip r:embed="rId2">
            <a:lum bright="4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0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221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</TotalTime>
  <Words>172</Words>
  <Application>Microsoft Office PowerPoint</Application>
  <PresentationFormat>On-screen Show (4:3)</PresentationFormat>
  <Paragraphs>35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1_Office Theme</vt:lpstr>
      <vt:lpstr>PowerPoint Presentation</vt:lpstr>
      <vt:lpstr>How Shall The Young Secure Their Hearts?</vt:lpstr>
      <vt:lpstr>PowerPoint Presentation</vt:lpstr>
      <vt:lpstr>Have you ever had to deal with someone’s poor decisions?</vt:lpstr>
      <vt:lpstr>Dealing With Other’s Decisions</vt:lpstr>
      <vt:lpstr>Dealing With The Consequences</vt:lpstr>
      <vt:lpstr>Dealing With The Consequences</vt:lpstr>
      <vt:lpstr>PowerPoint Presentation</vt:lpstr>
    </vt:vector>
  </TitlesOfParts>
  <Company>Vale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Russell</dc:creator>
  <cp:lastModifiedBy>Michael Hepner</cp:lastModifiedBy>
  <cp:revision>25</cp:revision>
  <dcterms:created xsi:type="dcterms:W3CDTF">2010-03-11T15:06:19Z</dcterms:created>
  <dcterms:modified xsi:type="dcterms:W3CDTF">2019-07-18T22:45:58Z</dcterms:modified>
</cp:coreProperties>
</file>