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307" r:id="rId3"/>
    <p:sldId id="308" r:id="rId4"/>
    <p:sldId id="296" r:id="rId5"/>
    <p:sldId id="300" r:id="rId6"/>
    <p:sldId id="305" r:id="rId7"/>
    <p:sldId id="306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348F4-7648-4267-9CF9-1FF6FE4DA6D7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58C7C-49F1-4D71-B7A2-D2A1DDE046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63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6E74C-41E6-4B9E-AA65-E5728AFB66A5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76B4A-69A6-4D3B-B0B6-1E9030B023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110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E0012-B3A9-4383-B56B-AB76BB3508F4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2D386-B9B8-4FD7-9AD0-2A6C4A5279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60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B9E4F-3459-488E-9588-C87970444FDB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12D5D-0E90-447F-B8B9-9DED7E2340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5740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085AC-FE36-44AD-897A-7438E52D9B3F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2AE4F-C96E-42D3-AC0E-A34AA59E8C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968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49FF5-02C3-43B7-A5B9-0E2CE28114F6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0206D-345C-4859-940C-26114ABE5C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890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062EC-7D65-4D47-A2A9-EEED00107956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C640C9-64A7-4587-A05D-189C15CC6D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5692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ECD43-9732-4EC3-AAB0-2332003D3A92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134E4-3CFD-4A34-B6B9-DB07923145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3750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0A3E7-A103-4C83-B730-E850162B50CD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20614-81FE-4C76-9CC5-35F546D9AE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695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BCF1F-2C40-4468-8807-44D1072E89AB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236C9-7E81-443D-9FDE-4BECD3888D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57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C6A4C-AA59-484B-B374-0F23E086CDC4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4DC6D-32F7-4873-8DC4-633B726247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242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" y="0"/>
            <a:ext cx="9144000" cy="6858000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7837F9-A1CA-407E-AE4C-0B941889856C}" type="datetimeFigureOut">
              <a:rPr lang="en-US"/>
              <a:pPr>
                <a:defRPr/>
              </a:pPr>
              <a:t>7/18/2019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8AB438F-EEE4-41C8-BEB1-784365C1B1F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options.jpg"/>
          <p:cNvPicPr>
            <a:picLocks noChangeAspect="1"/>
          </p:cNvPicPr>
          <p:nvPr/>
        </p:nvPicPr>
        <p:blipFill>
          <a:blip r:embed="rId2">
            <a:lum bright="4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53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844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68800"/>
            <a:ext cx="7772400" cy="2990850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Shall The Young Secure Their Hearts?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Psalm 119:9-16</a:t>
            </a:r>
          </a:p>
        </p:txBody>
      </p:sp>
    </p:spTree>
    <p:extLst>
      <p:ext uri="{BB962C8B-B14F-4D97-AF65-F5344CB8AC3E}">
        <p14:creationId xmlns:p14="http://schemas.microsoft.com/office/powerpoint/2010/main" val="39212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89" y="576263"/>
            <a:ext cx="8976511" cy="1938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Decisions</a:t>
            </a:r>
          </a:p>
        </p:txBody>
      </p:sp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381000" y="4343400"/>
            <a:ext cx="3733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400" dirty="0"/>
              <a:t> </a:t>
            </a:r>
            <a:r>
              <a:rPr lang="en-US" altLang="en-US" sz="5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</a:t>
            </a:r>
          </a:p>
          <a:p>
            <a:pPr algn="ctr"/>
            <a:r>
              <a:rPr lang="en-US" alt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endParaRPr lang="en-US" altLang="en-US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9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764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2" name="Rectangle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pPr>
              <a:defRPr/>
            </a:pPr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Courage To Make A Hard Decision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941" name="Rectangle 5"/>
          <p:cNvSpPr>
            <a:spLocks noGrp="1"/>
          </p:cNvSpPr>
          <p:nvPr>
            <p:ph type="body"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Biblical Examples of Hard Decisions</a:t>
            </a:r>
          </a:p>
          <a:p>
            <a:pPr marL="2292350" indent="-1828800">
              <a:buFont typeface="Arial" charset="0"/>
              <a:buNone/>
              <a:defRPr/>
            </a:pPr>
            <a:r>
              <a:rPr lang="en-US" sz="4000" b="1" dirty="0"/>
              <a:t>Joseph	Genesis 39</a:t>
            </a:r>
          </a:p>
          <a:p>
            <a:pPr marL="2292350" indent="-1828800">
              <a:buFont typeface="Arial" charset="0"/>
              <a:buNone/>
              <a:defRPr/>
            </a:pPr>
            <a:r>
              <a:rPr lang="en-US" sz="4000" b="1" dirty="0"/>
              <a:t>Esther 	Esther 3-4</a:t>
            </a:r>
          </a:p>
          <a:p>
            <a:pPr marL="2292350" indent="-1828800">
              <a:buFont typeface="Arial" charset="0"/>
              <a:buNone/>
              <a:defRPr/>
            </a:pPr>
            <a:r>
              <a:rPr lang="en-US" sz="4000" b="1" dirty="0"/>
              <a:t>Daniel 	Daniel 6</a:t>
            </a:r>
          </a:p>
          <a:p>
            <a:pPr marL="2292350" indent="-1828800">
              <a:buFont typeface="Arial" charset="0"/>
              <a:buNone/>
              <a:defRPr/>
            </a:pPr>
            <a:r>
              <a:rPr lang="en-US" sz="4000" b="1" dirty="0"/>
              <a:t>Jesus 	Matthew 26:36-46,   Philippians 2:5-8</a:t>
            </a:r>
          </a:p>
          <a:p>
            <a:pPr algn="ctr">
              <a:buFont typeface="Arial" charset="0"/>
              <a:buNone/>
              <a:defRPr/>
            </a:pPr>
            <a:endParaRPr lang="en-US" sz="4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9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options.jpg"/>
          <p:cNvPicPr>
            <a:picLocks noChangeAspect="1"/>
          </p:cNvPicPr>
          <p:nvPr/>
        </p:nvPicPr>
        <p:blipFill>
          <a:blip r:embed="rId2">
            <a:lum bright="4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40" name="Rectang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Courage To Make A Hard Decision</a:t>
            </a:r>
            <a:endParaRPr lang="en-US" b="1" dirty="0"/>
          </a:p>
        </p:txBody>
      </p:sp>
      <p:sp>
        <p:nvSpPr>
          <p:cNvPr id="7173" name="Rectangle 5"/>
          <p:cNvSpPr>
            <a:spLocks noGrp="1"/>
          </p:cNvSpPr>
          <p:nvPr>
            <p:ph type="body"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457200" indent="-457200"/>
            <a:r>
              <a:rPr lang="en-US" altLang="en-US" sz="4000" b="1"/>
              <a:t>Where does the courage to overcome the temptation to "cave" come from?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en-US" altLang="en-US" sz="4000" b="1"/>
              <a:t> </a:t>
            </a:r>
          </a:p>
          <a:p>
            <a:pPr marL="457200" indent="-457200"/>
            <a:r>
              <a:rPr lang="en-US" altLang="en-US" sz="4000" b="1"/>
              <a:t>What decisions will have to be made to walk away from a bad relationship or a bad situation?</a:t>
            </a:r>
          </a:p>
          <a:p>
            <a:pPr marL="457200" indent="-457200">
              <a:buFont typeface="Arial" panose="020B0604020202020204" pitchFamily="34" charset="0"/>
              <a:buNone/>
            </a:pPr>
            <a:endParaRPr lang="en-US" alt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options.jpg"/>
          <p:cNvPicPr>
            <a:picLocks noChangeAspect="1"/>
          </p:cNvPicPr>
          <p:nvPr/>
        </p:nvPicPr>
        <p:blipFill>
          <a:blip r:embed="rId2">
            <a:lum bright="4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40" name="Rectangle 4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Courage To Make A Hard Decision</a:t>
            </a:r>
            <a:endParaRPr lang="en-US" b="1" dirty="0"/>
          </a:p>
        </p:txBody>
      </p:sp>
      <p:sp>
        <p:nvSpPr>
          <p:cNvPr id="8197" name="Rectangle 5"/>
          <p:cNvSpPr>
            <a:spLocks noGrp="1"/>
          </p:cNvSpPr>
          <p:nvPr>
            <p:ph type="body"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457200" indent="-457200"/>
            <a:r>
              <a:rPr lang="en-US" altLang="en-US" sz="4000" b="1" dirty="0"/>
              <a:t>What is a panic decision (review)?</a:t>
            </a:r>
          </a:p>
          <a:p>
            <a:pPr marL="457200" indent="-457200">
              <a:buFont typeface="Arial" panose="020B0604020202020204" pitchFamily="34" charset="0"/>
              <a:buNone/>
            </a:pPr>
            <a:r>
              <a:rPr lang="en-US" altLang="en-US" sz="1400" b="1" dirty="0"/>
              <a:t> </a:t>
            </a:r>
          </a:p>
          <a:p>
            <a:pPr marL="457200" indent="-457200"/>
            <a:r>
              <a:rPr lang="en-US" altLang="en-US" sz="4000" b="1" dirty="0"/>
              <a:t>When will the decision need to be made to avoid the "panic decisions"?</a:t>
            </a:r>
          </a:p>
          <a:p>
            <a:pPr marL="0" indent="0">
              <a:buNone/>
            </a:pPr>
            <a:endParaRPr lang="en-US" altLang="en-US" sz="1400" b="1" dirty="0"/>
          </a:p>
          <a:p>
            <a:pPr marL="457200" indent="-457200"/>
            <a:r>
              <a:rPr lang="en-US" altLang="en-US" sz="4000" b="1" dirty="0"/>
              <a:t>If folks in the Bible had the strength and courage to make hard decisions, can we?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options.jpg"/>
          <p:cNvPicPr>
            <a:picLocks noChangeAspect="1"/>
          </p:cNvPicPr>
          <p:nvPr/>
        </p:nvPicPr>
        <p:blipFill>
          <a:blip r:embed="rId2">
            <a:lum bright="4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6"/>
          <p:cNvSpPr txBox="1">
            <a:spLocks noChangeArrowheads="1"/>
          </p:cNvSpPr>
          <p:nvPr/>
        </p:nvSpPr>
        <p:spPr bwMode="auto">
          <a:xfrm>
            <a:off x="5181600" y="2133600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Calibri" panose="020F0502020204030204" pitchFamily="34" charset="0"/>
              </a:rPr>
              <a:t> </a:t>
            </a:r>
            <a:endParaRPr lang="en-US" altLang="en-US" b="1" i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0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221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69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How Shall The Young Secure Their Hearts?</vt:lpstr>
      <vt:lpstr>PowerPoint Presentation</vt:lpstr>
      <vt:lpstr>The Courage To Make A Hard Decision</vt:lpstr>
      <vt:lpstr>The Courage To Make A Hard Decision</vt:lpstr>
      <vt:lpstr>The Courage To Make A Hard Decision</vt:lpstr>
      <vt:lpstr>PowerPoint Presentation</vt:lpstr>
    </vt:vector>
  </TitlesOfParts>
  <Company>Vale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 Russell</dc:creator>
  <cp:lastModifiedBy>Michael Hepner</cp:lastModifiedBy>
  <cp:revision>23</cp:revision>
  <dcterms:created xsi:type="dcterms:W3CDTF">2010-03-11T15:06:19Z</dcterms:created>
  <dcterms:modified xsi:type="dcterms:W3CDTF">2019-07-18T22:37:14Z</dcterms:modified>
</cp:coreProperties>
</file>