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60" r:id="rId4"/>
    <p:sldId id="266" r:id="rId5"/>
    <p:sldId id="259" r:id="rId6"/>
    <p:sldId id="267" r:id="rId7"/>
    <p:sldId id="268" r:id="rId8"/>
    <p:sldId id="257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ECBF2-2648-4533-89F8-3EDEAA1B488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905155-1973-4CED-A2AC-C384934CF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90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05155-1973-4CED-A2AC-C384934CF3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81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05155-1973-4CED-A2AC-C384934CF3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22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05155-1973-4CED-A2AC-C384934CF3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02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05155-1973-4CED-A2AC-C384934CF3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83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05155-1973-4CED-A2AC-C384934CF38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51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05155-1973-4CED-A2AC-C384934CF3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96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691AE-7B92-424E-9305-E9A9298BCCC5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EAFAF-286C-42DE-A025-508016975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70730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886AB-9877-4512-B96B-224F7E7B3DF4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9B1B0-94A7-4BFA-AEB7-574C83E7D2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496469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4A7DD-994D-4619-ADE1-FE653E3AE739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FC694-1C6A-471C-8529-467E267315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336954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C5C1F-4C39-42C9-8883-FF10389CF29B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C86ED-A2F6-4E07-8684-F5A0B0C3A5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94337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1915C-7A0E-4563-ABF1-C79DDD56480C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B7B9F-8D2F-4B05-A8F4-D751A1819C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07181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13EAF-897C-4AEF-9AB9-B4DF2749C223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96EFB-264A-44DC-B35C-DAA47D5330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924708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E703-168A-4226-B180-6593BE80B399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609F0-E184-4D72-856C-ABB48D45C2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520931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83213-E5FD-44EA-ABE9-94396A288981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7B876-A909-4C36-809A-3417B9C73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20050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88DF0-7F9C-4BC9-97A2-D43DDA3706A3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3356C-175B-4197-8174-AAF97827E1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820700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0B839-A093-4E84-8562-072F7A0B71EA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F7BFE-7AB6-4760-8F16-697238A0AB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52838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D9116-19B7-48C3-A488-BA7DBF29A69F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E2E2F-BB42-46C9-B0CD-FF314D83F6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57423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8110F3-F5AA-45EC-8B29-FBAF01D252A1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41104BF-D565-4769-B5C6-12878B6C95E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Bar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file:///C:\Users\Mark\Desktop\videoplayback.mp4" TargetMode="External"/><Relationship Id="rId1" Type="http://schemas.microsoft.com/office/2007/relationships/media" Target="file:///C:\Users\Mark\Desktop\videoplayback.mp4" TargetMode="Externa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44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8800"/>
            <a:ext cx="7772400" cy="2990850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Shall The Young Secure Their Hearts?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119:9-16</a:t>
            </a:r>
          </a:p>
        </p:txBody>
      </p:sp>
    </p:spTree>
    <p:extLst>
      <p:ext uri="{BB962C8B-B14F-4D97-AF65-F5344CB8AC3E}">
        <p14:creationId xmlns:p14="http://schemas.microsoft.com/office/powerpoint/2010/main" val="21033613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/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4581" name="Rectangle 5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like to listen to?</a:t>
            </a:r>
          </a:p>
        </p:txBody>
      </p:sp>
    </p:spTree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do you like to listen to?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/>
          <a:p>
            <a:r>
              <a:rPr lang="en-US" sz="3600" dirty="0"/>
              <a:t>Country</a:t>
            </a:r>
          </a:p>
          <a:p>
            <a:r>
              <a:rPr lang="en-US" sz="3600" dirty="0"/>
              <a:t>Classical</a:t>
            </a:r>
          </a:p>
          <a:p>
            <a:r>
              <a:rPr lang="en-US" sz="3600" dirty="0"/>
              <a:t>Rap</a:t>
            </a:r>
          </a:p>
          <a:p>
            <a:r>
              <a:rPr lang="en-US" sz="3600" dirty="0"/>
              <a:t>Bluegrass</a:t>
            </a:r>
          </a:p>
          <a:p>
            <a:r>
              <a:rPr lang="en-US" sz="3600" dirty="0"/>
              <a:t>Oldies</a:t>
            </a:r>
          </a:p>
          <a:p>
            <a:r>
              <a:rPr lang="en-US" sz="3600" dirty="0"/>
              <a:t>Parents</a:t>
            </a:r>
          </a:p>
          <a:p>
            <a:r>
              <a:rPr lang="en-US" sz="3600" dirty="0"/>
              <a:t>Heath</a:t>
            </a:r>
          </a:p>
        </p:txBody>
      </p:sp>
      <p:pic>
        <p:nvPicPr>
          <p:cNvPr id="5" name="videoplayback">
            <a:hlinkClick r:id="" action="ppaction://media"/>
          </p:cNvPr>
          <p:cNvPicPr>
            <a:picLocks noGrp="1" noChangeAspect="1"/>
          </p:cNvPicPr>
          <p:nvPr>
            <p:ph sz="half" idx="2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91676" y="2049935"/>
            <a:ext cx="5422900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9206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3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/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Rectang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Jesus’ Statements</a:t>
            </a:r>
          </a:p>
        </p:txBody>
      </p:sp>
      <p:sp>
        <p:nvSpPr>
          <p:cNvPr id="13317" name="Rectangle 5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11:15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13:9, 43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2:7, 11, 17, 29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3:6, 13, 22</a:t>
            </a:r>
          </a:p>
          <a:p>
            <a:pPr marL="0" indent="0" algn="ctr">
              <a:spcAft>
                <a:spcPts val="1200"/>
              </a:spcAft>
              <a:buNone/>
            </a:pPr>
            <a:endParaRPr lang="en-US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Aft>
                <a:spcPts val="1200"/>
              </a:spcAft>
              <a:buNone/>
            </a:pPr>
            <a:r>
              <a:rPr lang="en-US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these mean?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Reverse Brainstorming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2971800"/>
          </a:xfrm>
        </p:spPr>
        <p:txBody>
          <a:bodyPr/>
          <a:lstStyle/>
          <a:p>
            <a:r>
              <a:rPr lang="en-US" sz="4800" b="1" dirty="0">
                <a:solidFill>
                  <a:schemeClr val="tx1"/>
                </a:solidFill>
              </a:rPr>
              <a:t>What can we do to make sure that we do not hear and can easily ignore Jesus and God?</a:t>
            </a:r>
          </a:p>
        </p:txBody>
      </p:sp>
    </p:spTree>
    <p:extLst>
      <p:ext uri="{BB962C8B-B14F-4D97-AF65-F5344CB8AC3E}">
        <p14:creationId xmlns:p14="http://schemas.microsoft.com/office/powerpoint/2010/main" val="35972122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/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4581" name="Rectangle 5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when you don’t like what you’re hearing?</a:t>
            </a:r>
          </a:p>
        </p:txBody>
      </p:sp>
    </p:spTree>
    <p:extLst>
      <p:ext uri="{BB962C8B-B14F-4D97-AF65-F5344CB8AC3E}">
        <p14:creationId xmlns:p14="http://schemas.microsoft.com/office/powerpoint/2010/main" val="1332090838"/>
      </p:ext>
    </p:extLst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89" y="576263"/>
            <a:ext cx="8976511" cy="1938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Decisions</a:t>
            </a: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381000" y="4343400"/>
            <a:ext cx="3733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 dirty="0"/>
              <a:t> </a:t>
            </a:r>
            <a:r>
              <a:rPr lang="en-US" altLang="en-US" sz="5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</a:p>
          <a:p>
            <a:pPr algn="ctr"/>
            <a:r>
              <a:rPr lang="en-US" alt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endParaRPr lang="en-US" altLang="en-US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108</Words>
  <Application>Microsoft Office PowerPoint</Application>
  <PresentationFormat>On-screen Show (4:3)</PresentationFormat>
  <Paragraphs>33</Paragraphs>
  <Slides>9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How Shall The Young Secure Their Hearts?</vt:lpstr>
      <vt:lpstr>PowerPoint Presentation</vt:lpstr>
      <vt:lpstr>What do you like to listen to?</vt:lpstr>
      <vt:lpstr>Jesus’ Statements</vt:lpstr>
      <vt:lpstr>Reverse Brainstorming</vt:lpstr>
      <vt:lpstr>PowerPoint Presentation</vt:lpstr>
      <vt:lpstr>PowerPoint Presentation</vt:lpstr>
      <vt:lpstr>PowerPoint Presentation</vt:lpstr>
    </vt:vector>
  </TitlesOfParts>
  <Company>Vale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Michael Hepner</cp:lastModifiedBy>
  <cp:revision>16</cp:revision>
  <dcterms:created xsi:type="dcterms:W3CDTF">2010-03-22T17:11:26Z</dcterms:created>
  <dcterms:modified xsi:type="dcterms:W3CDTF">2019-07-18T21:45:01Z</dcterms:modified>
</cp:coreProperties>
</file>