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80" r:id="rId2"/>
  </p:sldMasterIdLst>
  <p:notesMasterIdLst>
    <p:notesMasterId r:id="rId10"/>
  </p:notesMasterIdLst>
  <p:sldIdLst>
    <p:sldId id="258" r:id="rId3"/>
    <p:sldId id="358" r:id="rId4"/>
    <p:sldId id="257" r:id="rId5"/>
    <p:sldId id="260" r:id="rId6"/>
    <p:sldId id="261" r:id="rId7"/>
    <p:sldId id="359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2" d="100"/>
          <a:sy n="72" d="100"/>
        </p:scale>
        <p:origin x="36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71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9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11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116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38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14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4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0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6828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8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61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601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14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5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97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9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2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4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6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61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9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51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D4B62-9E38-4FAD-B0DE-3B1D5BE3A66E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5CDE8-80BF-46B8-B387-0C24582CD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7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712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AC6EE7E-3A39-4964-88F9-0162AC21BE59}"/>
              </a:ext>
            </a:extLst>
          </p:cNvPr>
          <p:cNvSpPr/>
          <p:nvPr/>
        </p:nvSpPr>
        <p:spPr>
          <a:xfrm>
            <a:off x="685800" y="1732720"/>
            <a:ext cx="7772400" cy="32258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BEC8D-6FD8-4EAE-A69A-98E0CF7153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Genuine Conversion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63DFC5-97EA-44BC-A305-B755CD130A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1 Thessalonians 1:9-10</a:t>
            </a:r>
          </a:p>
        </p:txBody>
      </p:sp>
    </p:spTree>
    <p:extLst>
      <p:ext uri="{BB962C8B-B14F-4D97-AF65-F5344CB8AC3E}">
        <p14:creationId xmlns:p14="http://schemas.microsoft.com/office/powerpoint/2010/main" val="2777755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01ADA-44A4-4B10-A7EE-A83093497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1. They Turned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713D-99D0-48B3-8B57-F0C89F924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They changed.</a:t>
            </a:r>
          </a:p>
          <a:p>
            <a:endParaRPr lang="en-US" sz="800" b="1" dirty="0"/>
          </a:p>
          <a:p>
            <a:r>
              <a:rPr lang="en-US" b="1" dirty="0"/>
              <a:t>They turned </a:t>
            </a:r>
            <a:r>
              <a:rPr lang="en-US" b="1" u="sng" dirty="0"/>
              <a:t>from</a:t>
            </a:r>
            <a:r>
              <a:rPr lang="en-US" b="1" dirty="0"/>
              <a:t> idols.</a:t>
            </a:r>
          </a:p>
          <a:p>
            <a:r>
              <a:rPr lang="en-US" b="1" dirty="0"/>
              <a:t>They turned </a:t>
            </a:r>
            <a:r>
              <a:rPr lang="en-US" b="1" u="sng" dirty="0"/>
              <a:t>to</a:t>
            </a:r>
            <a:r>
              <a:rPr lang="en-US" b="1" dirty="0"/>
              <a:t> God. </a:t>
            </a:r>
          </a:p>
          <a:p>
            <a:endParaRPr lang="en-US" sz="800" b="1" dirty="0"/>
          </a:p>
          <a:p>
            <a:r>
              <a:rPr lang="en-US" b="1" dirty="0"/>
              <a:t>Genuine conversion takes place when one changes the direction of his life.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C08B46E-DD3B-4844-9966-2DA0F0869953}"/>
              </a:ext>
            </a:extLst>
          </p:cNvPr>
          <p:cNvSpPr/>
          <p:nvPr/>
        </p:nvSpPr>
        <p:spPr>
          <a:xfrm>
            <a:off x="628651" y="5552665"/>
            <a:ext cx="7886699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7B8B26-95E8-4C73-9643-8C19087CA705}"/>
              </a:ext>
            </a:extLst>
          </p:cNvPr>
          <p:cNvSpPr txBox="1"/>
          <p:nvPr/>
        </p:nvSpPr>
        <p:spPr>
          <a:xfrm>
            <a:off x="927652" y="5724944"/>
            <a:ext cx="7235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“how you turned to God from idols…” </a:t>
            </a:r>
          </a:p>
        </p:txBody>
      </p:sp>
    </p:spTree>
    <p:extLst>
      <p:ext uri="{BB962C8B-B14F-4D97-AF65-F5344CB8AC3E}">
        <p14:creationId xmlns:p14="http://schemas.microsoft.com/office/powerpoint/2010/main" val="190999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01ADA-44A4-4B10-A7EE-A83093497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2. They Served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713D-99D0-48B3-8B57-F0C89F924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They willingly yielded and obeyed.</a:t>
            </a:r>
          </a:p>
          <a:p>
            <a:endParaRPr lang="en-US" sz="800" b="1" dirty="0"/>
          </a:p>
          <a:p>
            <a:r>
              <a:rPr lang="en-US" b="1" dirty="0"/>
              <a:t>We must obey God (Eccl. 12:13).</a:t>
            </a:r>
          </a:p>
          <a:p>
            <a:r>
              <a:rPr lang="en-US" b="1" dirty="0"/>
              <a:t>We must serve our Master (Luke 6:46). </a:t>
            </a:r>
          </a:p>
          <a:p>
            <a:endParaRPr lang="en-US" sz="800" b="1" dirty="0"/>
          </a:p>
          <a:p>
            <a:r>
              <a:rPr lang="en-US" b="1" dirty="0"/>
              <a:t>Genuine conversion results in an obedient faith (James 2:14-18).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61321D4-37DA-4133-8740-03E9F34C1977}"/>
              </a:ext>
            </a:extLst>
          </p:cNvPr>
          <p:cNvSpPr/>
          <p:nvPr/>
        </p:nvSpPr>
        <p:spPr>
          <a:xfrm>
            <a:off x="628651" y="5552665"/>
            <a:ext cx="7886699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F22142-38B2-4C49-866D-CF0C81744C6A}"/>
              </a:ext>
            </a:extLst>
          </p:cNvPr>
          <p:cNvSpPr txBox="1"/>
          <p:nvPr/>
        </p:nvSpPr>
        <p:spPr>
          <a:xfrm>
            <a:off x="927652" y="5724944"/>
            <a:ext cx="7235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“…to serve the living and true God” </a:t>
            </a:r>
          </a:p>
        </p:txBody>
      </p:sp>
    </p:spTree>
    <p:extLst>
      <p:ext uri="{BB962C8B-B14F-4D97-AF65-F5344CB8AC3E}">
        <p14:creationId xmlns:p14="http://schemas.microsoft.com/office/powerpoint/2010/main" val="236775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01ADA-44A4-4B10-A7EE-A83093497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3. They Waited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713D-99D0-48B3-8B57-F0C89F924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They trusted and hoped.</a:t>
            </a:r>
          </a:p>
          <a:p>
            <a:endParaRPr lang="en-US" sz="800" b="1" dirty="0"/>
          </a:p>
          <a:p>
            <a:r>
              <a:rPr lang="en-US" b="1" dirty="0"/>
              <a:t>Isaiah 25:8-9</a:t>
            </a:r>
          </a:p>
          <a:p>
            <a:r>
              <a:rPr lang="en-US" b="1" dirty="0"/>
              <a:t>Philippians 3:18-21 </a:t>
            </a:r>
          </a:p>
          <a:p>
            <a:endParaRPr lang="en-US" sz="800" b="1" dirty="0"/>
          </a:p>
          <a:p>
            <a:r>
              <a:rPr lang="en-US" b="1" dirty="0"/>
              <a:t>Genuine conversion shifts one’s focus from earthly things to eternal things.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73B3F4C-C7E3-47B5-BB3F-FB3D8CBC4339}"/>
              </a:ext>
            </a:extLst>
          </p:cNvPr>
          <p:cNvSpPr/>
          <p:nvPr/>
        </p:nvSpPr>
        <p:spPr>
          <a:xfrm>
            <a:off x="628651" y="5552665"/>
            <a:ext cx="7886699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1C4514-FD1B-4F89-A374-FEE97C464141}"/>
              </a:ext>
            </a:extLst>
          </p:cNvPr>
          <p:cNvSpPr txBox="1"/>
          <p:nvPr/>
        </p:nvSpPr>
        <p:spPr>
          <a:xfrm>
            <a:off x="927652" y="5724944"/>
            <a:ext cx="7235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“and to wait for His Son from heaven…” </a:t>
            </a:r>
          </a:p>
        </p:txBody>
      </p:sp>
    </p:spTree>
    <p:extLst>
      <p:ext uri="{BB962C8B-B14F-4D97-AF65-F5344CB8AC3E}">
        <p14:creationId xmlns:p14="http://schemas.microsoft.com/office/powerpoint/2010/main" val="266988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01ADA-44A4-4B10-A7EE-A83093497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18134"/>
            <a:ext cx="7886700" cy="1092613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Genuine Conversion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713D-99D0-48B3-8B57-F0C89F924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directed their lives towards God.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willing yielded themselves and obeyed God.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placed their trust and hope in God. </a:t>
            </a:r>
          </a:p>
        </p:txBody>
      </p:sp>
    </p:spTree>
    <p:extLst>
      <p:ext uri="{BB962C8B-B14F-4D97-AF65-F5344CB8AC3E}">
        <p14:creationId xmlns:p14="http://schemas.microsoft.com/office/powerpoint/2010/main" val="1502299295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778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153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Genuine Conversion</vt:lpstr>
      <vt:lpstr>1. They Turned</vt:lpstr>
      <vt:lpstr>2. They Served</vt:lpstr>
      <vt:lpstr>3. They Waited</vt:lpstr>
      <vt:lpstr>Genuine Conversion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</cp:revision>
  <dcterms:created xsi:type="dcterms:W3CDTF">2008-03-16T18:22:36Z</dcterms:created>
  <dcterms:modified xsi:type="dcterms:W3CDTF">2019-07-07T22:46:59Z</dcterms:modified>
</cp:coreProperties>
</file>