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9"/>
  </p:notesMasterIdLst>
  <p:sldIdLst>
    <p:sldId id="281" r:id="rId3"/>
    <p:sldId id="341" r:id="rId4"/>
    <p:sldId id="342" r:id="rId5"/>
    <p:sldId id="343" r:id="rId6"/>
    <p:sldId id="344" r:id="rId7"/>
    <p:sldId id="345" r:id="rId8"/>
    <p:sldId id="346" r:id="rId9"/>
    <p:sldId id="347" r:id="rId10"/>
    <p:sldId id="258" r:id="rId11"/>
    <p:sldId id="259" r:id="rId12"/>
    <p:sldId id="348" r:id="rId13"/>
    <p:sldId id="349" r:id="rId14"/>
    <p:sldId id="350" r:id="rId15"/>
    <p:sldId id="261" r:id="rId16"/>
    <p:sldId id="260" r:id="rId17"/>
    <p:sldId id="351" r:id="rId18"/>
    <p:sldId id="257" r:id="rId19"/>
    <p:sldId id="263" r:id="rId20"/>
    <p:sldId id="271" r:id="rId21"/>
    <p:sldId id="272" r:id="rId22"/>
    <p:sldId id="352" r:id="rId23"/>
    <p:sldId id="353" r:id="rId24"/>
    <p:sldId id="354" r:id="rId25"/>
    <p:sldId id="355" r:id="rId26"/>
    <p:sldId id="277"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104" d="100"/>
          <a:sy n="104" d="100"/>
        </p:scale>
        <p:origin x="114" y="2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489C5-A397-4997-9DB4-74D42BE31C06}" type="datetimeFigureOut">
              <a:rPr lang="en-US" smtClean="0"/>
              <a:t>7/1/2019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69EFC-6A83-4333-BF4D-85E37C2CF44B}" type="slidenum">
              <a:rPr lang="en-US" smtClean="0"/>
              <a:t>‹#›</a:t>
            </a:fld>
            <a:endParaRPr lang="en-US"/>
          </a:p>
        </p:txBody>
      </p:sp>
    </p:spTree>
    <p:extLst>
      <p:ext uri="{BB962C8B-B14F-4D97-AF65-F5344CB8AC3E}">
        <p14:creationId xmlns:p14="http://schemas.microsoft.com/office/powerpoint/2010/main" val="51247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E07535F6-9BC8-4E82-97DA-E30E81F08B29}"/>
              </a:ext>
            </a:extLst>
          </p:cNvPr>
          <p:cNvGrpSpPr>
            <a:grpSpLocks/>
          </p:cNvGrpSpPr>
          <p:nvPr/>
        </p:nvGrpSpPr>
        <p:grpSpPr bwMode="auto">
          <a:xfrm>
            <a:off x="0" y="2713038"/>
            <a:ext cx="9132888" cy="4160837"/>
            <a:chOff x="0" y="1709"/>
            <a:chExt cx="5753" cy="2621"/>
          </a:xfrm>
        </p:grpSpPr>
        <p:sp>
          <p:nvSpPr>
            <p:cNvPr id="5123" name="Freeform 3">
              <a:extLst>
                <a:ext uri="{FF2B5EF4-FFF2-40B4-BE49-F238E27FC236}">
                  <a16:creationId xmlns:a16="http://schemas.microsoft.com/office/drawing/2014/main" id="{AC856150-4FBD-4ECB-A843-B51798D049F2}"/>
                </a:ext>
              </a:extLst>
            </p:cNvPr>
            <p:cNvSpPr>
              <a:spLocks/>
            </p:cNvSpPr>
            <p:nvPr/>
          </p:nvSpPr>
          <p:spPr bwMode="ltGray">
            <a:xfrm>
              <a:off x="0" y="4062"/>
              <a:ext cx="5753" cy="268"/>
            </a:xfrm>
            <a:custGeom>
              <a:avLst/>
              <a:gdLst>
                <a:gd name="T0" fmla="*/ 0 w 5753"/>
                <a:gd name="T1" fmla="*/ 267 h 268"/>
                <a:gd name="T2" fmla="*/ 5752 w 5753"/>
                <a:gd name="T3" fmla="*/ 267 h 268"/>
                <a:gd name="T4" fmla="*/ 5752 w 5753"/>
                <a:gd name="T5" fmla="*/ 81 h 268"/>
                <a:gd name="T6" fmla="*/ 5567 w 5753"/>
                <a:gd name="T7" fmla="*/ 111 h 268"/>
                <a:gd name="T8" fmla="*/ 5098 w 5753"/>
                <a:gd name="T9" fmla="*/ 131 h 268"/>
                <a:gd name="T10" fmla="*/ 4597 w 5753"/>
                <a:gd name="T11" fmla="*/ 101 h 268"/>
                <a:gd name="T12" fmla="*/ 4138 w 5753"/>
                <a:gd name="T13" fmla="*/ 141 h 268"/>
                <a:gd name="T14" fmla="*/ 3914 w 5753"/>
                <a:gd name="T15" fmla="*/ 141 h 268"/>
                <a:gd name="T16" fmla="*/ 3786 w 5753"/>
                <a:gd name="T17" fmla="*/ 131 h 268"/>
                <a:gd name="T18" fmla="*/ 3455 w 5753"/>
                <a:gd name="T19" fmla="*/ 81 h 268"/>
                <a:gd name="T20" fmla="*/ 2976 w 5753"/>
                <a:gd name="T21" fmla="*/ 91 h 268"/>
                <a:gd name="T22" fmla="*/ 2730 w 5753"/>
                <a:gd name="T23" fmla="*/ 20 h 268"/>
                <a:gd name="T24" fmla="*/ 2432 w 5753"/>
                <a:gd name="T25" fmla="*/ 51 h 268"/>
                <a:gd name="T26" fmla="*/ 2218 w 5753"/>
                <a:gd name="T27" fmla="*/ 81 h 268"/>
                <a:gd name="T28" fmla="*/ 2048 w 5753"/>
                <a:gd name="T29" fmla="*/ 91 h 268"/>
                <a:gd name="T30" fmla="*/ 1749 w 5753"/>
                <a:gd name="T31" fmla="*/ 71 h 268"/>
                <a:gd name="T32" fmla="*/ 1440 w 5753"/>
                <a:gd name="T33" fmla="*/ 51 h 268"/>
                <a:gd name="T34" fmla="*/ 1130 w 5753"/>
                <a:gd name="T35" fmla="*/ 20 h 268"/>
                <a:gd name="T36" fmla="*/ 757 w 5753"/>
                <a:gd name="T37" fmla="*/ 40 h 268"/>
                <a:gd name="T38" fmla="*/ 384 w 5753"/>
                <a:gd name="T39" fmla="*/ 71 h 268"/>
                <a:gd name="T40" fmla="*/ 128 w 5753"/>
                <a:gd name="T41" fmla="*/ 10 h 268"/>
                <a:gd name="T42" fmla="*/ 0 w 5753"/>
                <a:gd name="T43" fmla="*/ 0 h 268"/>
                <a:gd name="T44" fmla="*/ 0 w 5753"/>
                <a:gd name="T45"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53" h="268">
                  <a:moveTo>
                    <a:pt x="0" y="267"/>
                  </a:moveTo>
                  <a:lnTo>
                    <a:pt x="5752" y="267"/>
                  </a:lnTo>
                  <a:lnTo>
                    <a:pt x="5752" y="81"/>
                  </a:lnTo>
                  <a:lnTo>
                    <a:pt x="5567" y="111"/>
                  </a:lnTo>
                  <a:lnTo>
                    <a:pt x="5098" y="131"/>
                  </a:lnTo>
                  <a:lnTo>
                    <a:pt x="4597" y="101"/>
                  </a:lnTo>
                  <a:lnTo>
                    <a:pt x="4138" y="141"/>
                  </a:lnTo>
                  <a:lnTo>
                    <a:pt x="3914" y="141"/>
                  </a:lnTo>
                  <a:lnTo>
                    <a:pt x="3786" y="131"/>
                  </a:lnTo>
                  <a:lnTo>
                    <a:pt x="3455" y="81"/>
                  </a:lnTo>
                  <a:lnTo>
                    <a:pt x="2976" y="91"/>
                  </a:lnTo>
                  <a:lnTo>
                    <a:pt x="2730" y="20"/>
                  </a:lnTo>
                  <a:lnTo>
                    <a:pt x="2432" y="51"/>
                  </a:lnTo>
                  <a:lnTo>
                    <a:pt x="2218" y="81"/>
                  </a:lnTo>
                  <a:lnTo>
                    <a:pt x="2048" y="91"/>
                  </a:lnTo>
                  <a:lnTo>
                    <a:pt x="1749" y="71"/>
                  </a:lnTo>
                  <a:lnTo>
                    <a:pt x="1440" y="51"/>
                  </a:lnTo>
                  <a:lnTo>
                    <a:pt x="1130" y="20"/>
                  </a:lnTo>
                  <a:lnTo>
                    <a:pt x="757" y="40"/>
                  </a:lnTo>
                  <a:lnTo>
                    <a:pt x="384" y="71"/>
                  </a:lnTo>
                  <a:lnTo>
                    <a:pt x="128" y="10"/>
                  </a:lnTo>
                  <a:lnTo>
                    <a:pt x="0" y="0"/>
                  </a:lnTo>
                  <a:lnTo>
                    <a:pt x="0" y="267"/>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4" name="Group 4">
              <a:extLst>
                <a:ext uri="{FF2B5EF4-FFF2-40B4-BE49-F238E27FC236}">
                  <a16:creationId xmlns:a16="http://schemas.microsoft.com/office/drawing/2014/main" id="{9EAFCAF3-5D9C-488A-BF52-82A74988F020}"/>
                </a:ext>
              </a:extLst>
            </p:cNvPr>
            <p:cNvGrpSpPr>
              <a:grpSpLocks/>
            </p:cNvGrpSpPr>
            <p:nvPr/>
          </p:nvGrpSpPr>
          <p:grpSpPr bwMode="auto">
            <a:xfrm>
              <a:off x="0" y="1709"/>
              <a:ext cx="2353" cy="2611"/>
              <a:chOff x="0" y="1709"/>
              <a:chExt cx="2353" cy="2611"/>
            </a:xfrm>
          </p:grpSpPr>
          <p:grpSp>
            <p:nvGrpSpPr>
              <p:cNvPr id="5125" name="Group 5">
                <a:extLst>
                  <a:ext uri="{FF2B5EF4-FFF2-40B4-BE49-F238E27FC236}">
                    <a16:creationId xmlns:a16="http://schemas.microsoft.com/office/drawing/2014/main" id="{7526E3A1-4C79-4EFD-A89C-5259C1070E56}"/>
                  </a:ext>
                </a:extLst>
              </p:cNvPr>
              <p:cNvGrpSpPr>
                <a:grpSpLocks/>
              </p:cNvGrpSpPr>
              <p:nvPr/>
            </p:nvGrpSpPr>
            <p:grpSpPr bwMode="auto">
              <a:xfrm>
                <a:off x="99" y="1709"/>
                <a:ext cx="2171" cy="2611"/>
                <a:chOff x="99" y="1709"/>
                <a:chExt cx="2171" cy="2611"/>
              </a:xfrm>
            </p:grpSpPr>
            <p:grpSp>
              <p:nvGrpSpPr>
                <p:cNvPr id="5126" name="Group 6">
                  <a:extLst>
                    <a:ext uri="{FF2B5EF4-FFF2-40B4-BE49-F238E27FC236}">
                      <a16:creationId xmlns:a16="http://schemas.microsoft.com/office/drawing/2014/main" id="{05531CCB-F9FD-4696-98E7-98E38F6D4DB8}"/>
                    </a:ext>
                  </a:extLst>
                </p:cNvPr>
                <p:cNvGrpSpPr>
                  <a:grpSpLocks/>
                </p:cNvGrpSpPr>
                <p:nvPr/>
              </p:nvGrpSpPr>
              <p:grpSpPr bwMode="auto">
                <a:xfrm>
                  <a:off x="726" y="3200"/>
                  <a:ext cx="210" cy="989"/>
                  <a:chOff x="726" y="3200"/>
                  <a:chExt cx="210" cy="989"/>
                </a:xfrm>
              </p:grpSpPr>
              <p:sp>
                <p:nvSpPr>
                  <p:cNvPr id="5127" name="Freeform 7">
                    <a:extLst>
                      <a:ext uri="{FF2B5EF4-FFF2-40B4-BE49-F238E27FC236}">
                        <a16:creationId xmlns:a16="http://schemas.microsoft.com/office/drawing/2014/main" id="{243C86DA-4DFF-46BF-AAA0-E2C5CA03EF81}"/>
                      </a:ext>
                    </a:extLst>
                  </p:cNvPr>
                  <p:cNvSpPr>
                    <a:spLocks/>
                  </p:cNvSpPr>
                  <p:nvPr/>
                </p:nvSpPr>
                <p:spPr bwMode="ltGray">
                  <a:xfrm>
                    <a:off x="730" y="3670"/>
                    <a:ext cx="206" cy="404"/>
                  </a:xfrm>
                  <a:custGeom>
                    <a:avLst/>
                    <a:gdLst>
                      <a:gd name="T0" fmla="*/ 0 w 206"/>
                      <a:gd name="T1" fmla="*/ 403 h 404"/>
                      <a:gd name="T2" fmla="*/ 29 w 206"/>
                      <a:gd name="T3" fmla="*/ 312 h 404"/>
                      <a:gd name="T4" fmla="*/ 56 w 206"/>
                      <a:gd name="T5" fmla="*/ 213 h 404"/>
                      <a:gd name="T6" fmla="*/ 69 w 206"/>
                      <a:gd name="T7" fmla="*/ 169 h 404"/>
                      <a:gd name="T8" fmla="*/ 87 w 206"/>
                      <a:gd name="T9" fmla="*/ 119 h 404"/>
                      <a:gd name="T10" fmla="*/ 112 w 206"/>
                      <a:gd name="T11" fmla="*/ 66 h 404"/>
                      <a:gd name="T12" fmla="*/ 131 w 206"/>
                      <a:gd name="T13" fmla="*/ 33 h 404"/>
                      <a:gd name="T14" fmla="*/ 146 w 206"/>
                      <a:gd name="T15" fmla="*/ 18 h 404"/>
                      <a:gd name="T16" fmla="*/ 164 w 206"/>
                      <a:gd name="T17" fmla="*/ 4 h 404"/>
                      <a:gd name="T18" fmla="*/ 185 w 206"/>
                      <a:gd name="T19" fmla="*/ 0 h 404"/>
                      <a:gd name="T20" fmla="*/ 194 w 206"/>
                      <a:gd name="T21" fmla="*/ 11 h 404"/>
                      <a:gd name="T22" fmla="*/ 205 w 206"/>
                      <a:gd name="T23" fmla="*/ 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404">
                        <a:moveTo>
                          <a:pt x="0" y="403"/>
                        </a:moveTo>
                        <a:lnTo>
                          <a:pt x="29" y="312"/>
                        </a:lnTo>
                        <a:lnTo>
                          <a:pt x="56" y="213"/>
                        </a:lnTo>
                        <a:lnTo>
                          <a:pt x="69" y="169"/>
                        </a:lnTo>
                        <a:lnTo>
                          <a:pt x="87" y="119"/>
                        </a:lnTo>
                        <a:lnTo>
                          <a:pt x="112" y="66"/>
                        </a:lnTo>
                        <a:lnTo>
                          <a:pt x="131" y="33"/>
                        </a:lnTo>
                        <a:lnTo>
                          <a:pt x="146" y="18"/>
                        </a:lnTo>
                        <a:lnTo>
                          <a:pt x="164" y="4"/>
                        </a:lnTo>
                        <a:lnTo>
                          <a:pt x="185" y="0"/>
                        </a:lnTo>
                        <a:lnTo>
                          <a:pt x="194" y="11"/>
                        </a:lnTo>
                        <a:lnTo>
                          <a:pt x="205" y="3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Freeform 8">
                    <a:extLst>
                      <a:ext uri="{FF2B5EF4-FFF2-40B4-BE49-F238E27FC236}">
                        <a16:creationId xmlns:a16="http://schemas.microsoft.com/office/drawing/2014/main" id="{E6EC753E-56BA-4F11-9D43-54EF27E02C5C}"/>
                      </a:ext>
                    </a:extLst>
                  </p:cNvPr>
                  <p:cNvSpPr>
                    <a:spLocks/>
                  </p:cNvSpPr>
                  <p:nvPr/>
                </p:nvSpPr>
                <p:spPr bwMode="ltGray">
                  <a:xfrm>
                    <a:off x="726" y="3200"/>
                    <a:ext cx="140" cy="989"/>
                  </a:xfrm>
                  <a:custGeom>
                    <a:avLst/>
                    <a:gdLst>
                      <a:gd name="T0" fmla="*/ 1 w 140"/>
                      <a:gd name="T1" fmla="*/ 988 h 989"/>
                      <a:gd name="T2" fmla="*/ 0 w 140"/>
                      <a:gd name="T3" fmla="*/ 896 h 989"/>
                      <a:gd name="T4" fmla="*/ 0 w 140"/>
                      <a:gd name="T5" fmla="*/ 825 h 989"/>
                      <a:gd name="T6" fmla="*/ 3 w 140"/>
                      <a:gd name="T7" fmla="*/ 777 h 989"/>
                      <a:gd name="T8" fmla="*/ 4 w 140"/>
                      <a:gd name="T9" fmla="*/ 718 h 989"/>
                      <a:gd name="T10" fmla="*/ 4 w 140"/>
                      <a:gd name="T11" fmla="*/ 656 h 989"/>
                      <a:gd name="T12" fmla="*/ 5 w 140"/>
                      <a:gd name="T13" fmla="*/ 605 h 989"/>
                      <a:gd name="T14" fmla="*/ 9 w 140"/>
                      <a:gd name="T15" fmla="*/ 558 h 989"/>
                      <a:gd name="T16" fmla="*/ 13 w 140"/>
                      <a:gd name="T17" fmla="*/ 475 h 989"/>
                      <a:gd name="T18" fmla="*/ 20 w 140"/>
                      <a:gd name="T19" fmla="*/ 385 h 989"/>
                      <a:gd name="T20" fmla="*/ 29 w 140"/>
                      <a:gd name="T21" fmla="*/ 294 h 989"/>
                      <a:gd name="T22" fmla="*/ 36 w 140"/>
                      <a:gd name="T23" fmla="*/ 196 h 989"/>
                      <a:gd name="T24" fmla="*/ 42 w 140"/>
                      <a:gd name="T25" fmla="*/ 138 h 989"/>
                      <a:gd name="T26" fmla="*/ 47 w 140"/>
                      <a:gd name="T27" fmla="*/ 116 h 989"/>
                      <a:gd name="T28" fmla="*/ 59 w 140"/>
                      <a:gd name="T29" fmla="*/ 76 h 989"/>
                      <a:gd name="T30" fmla="*/ 72 w 140"/>
                      <a:gd name="T31" fmla="*/ 48 h 989"/>
                      <a:gd name="T32" fmla="*/ 86 w 140"/>
                      <a:gd name="T33" fmla="*/ 26 h 989"/>
                      <a:gd name="T34" fmla="*/ 99 w 140"/>
                      <a:gd name="T35" fmla="*/ 6 h 989"/>
                      <a:gd name="T36" fmla="*/ 109 w 140"/>
                      <a:gd name="T37" fmla="*/ 0 h 989"/>
                      <a:gd name="T38" fmla="*/ 122 w 140"/>
                      <a:gd name="T39" fmla="*/ 0 h 989"/>
                      <a:gd name="T40" fmla="*/ 134 w 140"/>
                      <a:gd name="T41" fmla="*/ 7 h 989"/>
                      <a:gd name="T42" fmla="*/ 139 w 140"/>
                      <a:gd name="T43" fmla="*/ 1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989">
                        <a:moveTo>
                          <a:pt x="1" y="988"/>
                        </a:moveTo>
                        <a:lnTo>
                          <a:pt x="0" y="896"/>
                        </a:lnTo>
                        <a:lnTo>
                          <a:pt x="0" y="825"/>
                        </a:lnTo>
                        <a:lnTo>
                          <a:pt x="3" y="777"/>
                        </a:lnTo>
                        <a:lnTo>
                          <a:pt x="4" y="718"/>
                        </a:lnTo>
                        <a:lnTo>
                          <a:pt x="4" y="656"/>
                        </a:lnTo>
                        <a:lnTo>
                          <a:pt x="5" y="605"/>
                        </a:lnTo>
                        <a:lnTo>
                          <a:pt x="9" y="558"/>
                        </a:lnTo>
                        <a:lnTo>
                          <a:pt x="13" y="475"/>
                        </a:lnTo>
                        <a:lnTo>
                          <a:pt x="20" y="385"/>
                        </a:lnTo>
                        <a:lnTo>
                          <a:pt x="29" y="294"/>
                        </a:lnTo>
                        <a:lnTo>
                          <a:pt x="36" y="196"/>
                        </a:lnTo>
                        <a:lnTo>
                          <a:pt x="42" y="138"/>
                        </a:lnTo>
                        <a:lnTo>
                          <a:pt x="47" y="116"/>
                        </a:lnTo>
                        <a:lnTo>
                          <a:pt x="59" y="76"/>
                        </a:lnTo>
                        <a:lnTo>
                          <a:pt x="72" y="48"/>
                        </a:lnTo>
                        <a:lnTo>
                          <a:pt x="86" y="26"/>
                        </a:lnTo>
                        <a:lnTo>
                          <a:pt x="99" y="6"/>
                        </a:lnTo>
                        <a:lnTo>
                          <a:pt x="109" y="0"/>
                        </a:lnTo>
                        <a:lnTo>
                          <a:pt x="122" y="0"/>
                        </a:lnTo>
                        <a:lnTo>
                          <a:pt x="134" y="7"/>
                        </a:lnTo>
                        <a:lnTo>
                          <a:pt x="139" y="1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9" name="Group 9">
                  <a:extLst>
                    <a:ext uri="{FF2B5EF4-FFF2-40B4-BE49-F238E27FC236}">
                      <a16:creationId xmlns:a16="http://schemas.microsoft.com/office/drawing/2014/main" id="{53C44643-86FE-4683-81DC-CFDFCF4811F4}"/>
                    </a:ext>
                  </a:extLst>
                </p:cNvPr>
                <p:cNvGrpSpPr>
                  <a:grpSpLocks/>
                </p:cNvGrpSpPr>
                <p:nvPr/>
              </p:nvGrpSpPr>
              <p:grpSpPr bwMode="auto">
                <a:xfrm>
                  <a:off x="315" y="3132"/>
                  <a:ext cx="421" cy="1066"/>
                  <a:chOff x="315" y="3132"/>
                  <a:chExt cx="421" cy="1066"/>
                </a:xfrm>
              </p:grpSpPr>
              <p:sp>
                <p:nvSpPr>
                  <p:cNvPr id="5130" name="Freeform 10">
                    <a:extLst>
                      <a:ext uri="{FF2B5EF4-FFF2-40B4-BE49-F238E27FC236}">
                        <a16:creationId xmlns:a16="http://schemas.microsoft.com/office/drawing/2014/main" id="{EC5E140C-41F7-4B31-8514-01290A69679A}"/>
                      </a:ext>
                    </a:extLst>
                  </p:cNvPr>
                  <p:cNvSpPr>
                    <a:spLocks/>
                  </p:cNvSpPr>
                  <p:nvPr/>
                </p:nvSpPr>
                <p:spPr bwMode="ltGray">
                  <a:xfrm>
                    <a:off x="479" y="3751"/>
                    <a:ext cx="257" cy="447"/>
                  </a:xfrm>
                  <a:custGeom>
                    <a:avLst/>
                    <a:gdLst>
                      <a:gd name="T0" fmla="*/ 256 w 257"/>
                      <a:gd name="T1" fmla="*/ 446 h 447"/>
                      <a:gd name="T2" fmla="*/ 218 w 257"/>
                      <a:gd name="T3" fmla="*/ 403 h 447"/>
                      <a:gd name="T4" fmla="*/ 203 w 257"/>
                      <a:gd name="T5" fmla="*/ 376 h 447"/>
                      <a:gd name="T6" fmla="*/ 192 w 257"/>
                      <a:gd name="T7" fmla="*/ 355 h 447"/>
                      <a:gd name="T8" fmla="*/ 136 w 257"/>
                      <a:gd name="T9" fmla="*/ 149 h 447"/>
                      <a:gd name="T10" fmla="*/ 105 w 257"/>
                      <a:gd name="T11" fmla="*/ 84 h 447"/>
                      <a:gd name="T12" fmla="*/ 82 w 257"/>
                      <a:gd name="T13" fmla="*/ 42 h 447"/>
                      <a:gd name="T14" fmla="*/ 65 w 257"/>
                      <a:gd name="T15" fmla="*/ 22 h 447"/>
                      <a:gd name="T16" fmla="*/ 43 w 257"/>
                      <a:gd name="T17" fmla="*/ 6 h 447"/>
                      <a:gd name="T18" fmla="*/ 24 w 257"/>
                      <a:gd name="T19" fmla="*/ 0 h 447"/>
                      <a:gd name="T20" fmla="*/ 8 w 257"/>
                      <a:gd name="T21" fmla="*/ 3 h 447"/>
                      <a:gd name="T22" fmla="*/ 0 w 257"/>
                      <a:gd name="T23" fmla="*/ 2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447">
                        <a:moveTo>
                          <a:pt x="256" y="446"/>
                        </a:moveTo>
                        <a:lnTo>
                          <a:pt x="218" y="403"/>
                        </a:lnTo>
                        <a:lnTo>
                          <a:pt x="203" y="376"/>
                        </a:lnTo>
                        <a:lnTo>
                          <a:pt x="192" y="355"/>
                        </a:lnTo>
                        <a:lnTo>
                          <a:pt x="136" y="149"/>
                        </a:lnTo>
                        <a:lnTo>
                          <a:pt x="105" y="84"/>
                        </a:lnTo>
                        <a:lnTo>
                          <a:pt x="82" y="42"/>
                        </a:lnTo>
                        <a:lnTo>
                          <a:pt x="65" y="22"/>
                        </a:lnTo>
                        <a:lnTo>
                          <a:pt x="43" y="6"/>
                        </a:lnTo>
                        <a:lnTo>
                          <a:pt x="24" y="0"/>
                        </a:lnTo>
                        <a:lnTo>
                          <a:pt x="8" y="3"/>
                        </a:lnTo>
                        <a:lnTo>
                          <a:pt x="0" y="29"/>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Freeform 11">
                    <a:extLst>
                      <a:ext uri="{FF2B5EF4-FFF2-40B4-BE49-F238E27FC236}">
                        <a16:creationId xmlns:a16="http://schemas.microsoft.com/office/drawing/2014/main" id="{27CCCF27-C03E-4D09-BA39-91C5C4303F4E}"/>
                      </a:ext>
                    </a:extLst>
                  </p:cNvPr>
                  <p:cNvSpPr>
                    <a:spLocks/>
                  </p:cNvSpPr>
                  <p:nvPr/>
                </p:nvSpPr>
                <p:spPr bwMode="ltGray">
                  <a:xfrm>
                    <a:off x="315" y="3132"/>
                    <a:ext cx="390" cy="1061"/>
                  </a:xfrm>
                  <a:custGeom>
                    <a:avLst/>
                    <a:gdLst>
                      <a:gd name="T0" fmla="*/ 389 w 390"/>
                      <a:gd name="T1" fmla="*/ 1060 h 1061"/>
                      <a:gd name="T2" fmla="*/ 378 w 390"/>
                      <a:gd name="T3" fmla="*/ 975 h 1061"/>
                      <a:gd name="T4" fmla="*/ 256 w 390"/>
                      <a:gd name="T5" fmla="*/ 400 h 1061"/>
                      <a:gd name="T6" fmla="*/ 201 w 390"/>
                      <a:gd name="T7" fmla="*/ 223 h 1061"/>
                      <a:gd name="T8" fmla="*/ 185 w 390"/>
                      <a:gd name="T9" fmla="*/ 164 h 1061"/>
                      <a:gd name="T10" fmla="*/ 164 w 390"/>
                      <a:gd name="T11" fmla="*/ 97 h 1061"/>
                      <a:gd name="T12" fmla="*/ 140 w 390"/>
                      <a:gd name="T13" fmla="*/ 45 h 1061"/>
                      <a:gd name="T14" fmla="*/ 117 w 390"/>
                      <a:gd name="T15" fmla="*/ 19 h 1061"/>
                      <a:gd name="T16" fmla="*/ 89 w 390"/>
                      <a:gd name="T17" fmla="*/ 1 h 1061"/>
                      <a:gd name="T18" fmla="*/ 60 w 390"/>
                      <a:gd name="T19" fmla="*/ 0 h 1061"/>
                      <a:gd name="T20" fmla="*/ 41 w 390"/>
                      <a:gd name="T21" fmla="*/ 21 h 1061"/>
                      <a:gd name="T22" fmla="*/ 0 w 390"/>
                      <a:gd name="T23" fmla="*/ 11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0" h="1061">
                        <a:moveTo>
                          <a:pt x="389" y="1060"/>
                        </a:moveTo>
                        <a:lnTo>
                          <a:pt x="378" y="975"/>
                        </a:lnTo>
                        <a:lnTo>
                          <a:pt x="256" y="400"/>
                        </a:lnTo>
                        <a:lnTo>
                          <a:pt x="201" y="223"/>
                        </a:lnTo>
                        <a:lnTo>
                          <a:pt x="185" y="164"/>
                        </a:lnTo>
                        <a:lnTo>
                          <a:pt x="164" y="97"/>
                        </a:lnTo>
                        <a:lnTo>
                          <a:pt x="140" y="45"/>
                        </a:lnTo>
                        <a:lnTo>
                          <a:pt x="117" y="19"/>
                        </a:lnTo>
                        <a:lnTo>
                          <a:pt x="89" y="1"/>
                        </a:lnTo>
                        <a:lnTo>
                          <a:pt x="60" y="0"/>
                        </a:lnTo>
                        <a:lnTo>
                          <a:pt x="41" y="21"/>
                        </a:lnTo>
                        <a:lnTo>
                          <a:pt x="0" y="11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2" name="Freeform 12">
                  <a:extLst>
                    <a:ext uri="{FF2B5EF4-FFF2-40B4-BE49-F238E27FC236}">
                      <a16:creationId xmlns:a16="http://schemas.microsoft.com/office/drawing/2014/main" id="{406C8008-C7C1-4DD7-85E4-B796DB68DD99}"/>
                    </a:ext>
                  </a:extLst>
                </p:cNvPr>
                <p:cNvSpPr>
                  <a:spLocks/>
                </p:cNvSpPr>
                <p:nvPr/>
              </p:nvSpPr>
              <p:spPr bwMode="ltGray">
                <a:xfrm>
                  <a:off x="481" y="3749"/>
                  <a:ext cx="94" cy="445"/>
                </a:xfrm>
                <a:custGeom>
                  <a:avLst/>
                  <a:gdLst>
                    <a:gd name="T0" fmla="*/ 0 w 94"/>
                    <a:gd name="T1" fmla="*/ 444 h 445"/>
                    <a:gd name="T2" fmla="*/ 13 w 94"/>
                    <a:gd name="T3" fmla="*/ 344 h 445"/>
                    <a:gd name="T4" fmla="*/ 25 w 94"/>
                    <a:gd name="T5" fmla="*/ 235 h 445"/>
                    <a:gd name="T6" fmla="*/ 31 w 94"/>
                    <a:gd name="T7" fmla="*/ 187 h 445"/>
                    <a:gd name="T8" fmla="*/ 39 w 94"/>
                    <a:gd name="T9" fmla="*/ 131 h 445"/>
                    <a:gd name="T10" fmla="*/ 51 w 94"/>
                    <a:gd name="T11" fmla="*/ 74 h 445"/>
                    <a:gd name="T12" fmla="*/ 59 w 94"/>
                    <a:gd name="T13" fmla="*/ 37 h 445"/>
                    <a:gd name="T14" fmla="*/ 66 w 94"/>
                    <a:gd name="T15" fmla="*/ 19 h 445"/>
                    <a:gd name="T16" fmla="*/ 74 w 94"/>
                    <a:gd name="T17" fmla="*/ 4 h 445"/>
                    <a:gd name="T18" fmla="*/ 83 w 94"/>
                    <a:gd name="T19" fmla="*/ 0 h 445"/>
                    <a:gd name="T20" fmla="*/ 88 w 94"/>
                    <a:gd name="T21" fmla="*/ 12 h 445"/>
                    <a:gd name="T22" fmla="*/ 93 w 94"/>
                    <a:gd name="T23" fmla="*/ 4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445">
                      <a:moveTo>
                        <a:pt x="0" y="444"/>
                      </a:moveTo>
                      <a:lnTo>
                        <a:pt x="13" y="344"/>
                      </a:lnTo>
                      <a:lnTo>
                        <a:pt x="25" y="235"/>
                      </a:lnTo>
                      <a:lnTo>
                        <a:pt x="31" y="187"/>
                      </a:lnTo>
                      <a:lnTo>
                        <a:pt x="39" y="131"/>
                      </a:lnTo>
                      <a:lnTo>
                        <a:pt x="51" y="74"/>
                      </a:lnTo>
                      <a:lnTo>
                        <a:pt x="59" y="37"/>
                      </a:lnTo>
                      <a:lnTo>
                        <a:pt x="66" y="19"/>
                      </a:lnTo>
                      <a:lnTo>
                        <a:pt x="74" y="4"/>
                      </a:lnTo>
                      <a:lnTo>
                        <a:pt x="83" y="0"/>
                      </a:lnTo>
                      <a:lnTo>
                        <a:pt x="88" y="12"/>
                      </a:lnTo>
                      <a:lnTo>
                        <a:pt x="93" y="4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13">
                  <a:extLst>
                    <a:ext uri="{FF2B5EF4-FFF2-40B4-BE49-F238E27FC236}">
                      <a16:creationId xmlns:a16="http://schemas.microsoft.com/office/drawing/2014/main" id="{4C9A6AEC-E424-4A0A-BDA2-074D19EF4960}"/>
                    </a:ext>
                  </a:extLst>
                </p:cNvPr>
                <p:cNvSpPr>
                  <a:spLocks/>
                </p:cNvSpPr>
                <p:nvPr/>
              </p:nvSpPr>
              <p:spPr bwMode="ltGray">
                <a:xfrm>
                  <a:off x="478" y="3237"/>
                  <a:ext cx="64" cy="1083"/>
                </a:xfrm>
                <a:custGeom>
                  <a:avLst/>
                  <a:gdLst>
                    <a:gd name="T0" fmla="*/ 0 w 64"/>
                    <a:gd name="T1" fmla="*/ 1082 h 1083"/>
                    <a:gd name="T2" fmla="*/ 0 w 64"/>
                    <a:gd name="T3" fmla="*/ 981 h 1083"/>
                    <a:gd name="T4" fmla="*/ 0 w 64"/>
                    <a:gd name="T5" fmla="*/ 904 h 1083"/>
                    <a:gd name="T6" fmla="*/ 1 w 64"/>
                    <a:gd name="T7" fmla="*/ 851 h 1083"/>
                    <a:gd name="T8" fmla="*/ 2 w 64"/>
                    <a:gd name="T9" fmla="*/ 786 h 1083"/>
                    <a:gd name="T10" fmla="*/ 2 w 64"/>
                    <a:gd name="T11" fmla="*/ 719 h 1083"/>
                    <a:gd name="T12" fmla="*/ 2 w 64"/>
                    <a:gd name="T13" fmla="*/ 662 h 1083"/>
                    <a:gd name="T14" fmla="*/ 4 w 64"/>
                    <a:gd name="T15" fmla="*/ 611 h 1083"/>
                    <a:gd name="T16" fmla="*/ 6 w 64"/>
                    <a:gd name="T17" fmla="*/ 521 h 1083"/>
                    <a:gd name="T18" fmla="*/ 9 w 64"/>
                    <a:gd name="T19" fmla="*/ 422 h 1083"/>
                    <a:gd name="T20" fmla="*/ 13 w 64"/>
                    <a:gd name="T21" fmla="*/ 323 h 1083"/>
                    <a:gd name="T22" fmla="*/ 16 w 64"/>
                    <a:gd name="T23" fmla="*/ 215 h 1083"/>
                    <a:gd name="T24" fmla="*/ 19 w 64"/>
                    <a:gd name="T25" fmla="*/ 152 h 1083"/>
                    <a:gd name="T26" fmla="*/ 21 w 64"/>
                    <a:gd name="T27" fmla="*/ 127 h 1083"/>
                    <a:gd name="T28" fmla="*/ 27 w 64"/>
                    <a:gd name="T29" fmla="*/ 84 h 1083"/>
                    <a:gd name="T30" fmla="*/ 32 w 64"/>
                    <a:gd name="T31" fmla="*/ 53 h 1083"/>
                    <a:gd name="T32" fmla="*/ 38 w 64"/>
                    <a:gd name="T33" fmla="*/ 28 h 1083"/>
                    <a:gd name="T34" fmla="*/ 44 w 64"/>
                    <a:gd name="T35" fmla="*/ 6 h 1083"/>
                    <a:gd name="T36" fmla="*/ 49 w 64"/>
                    <a:gd name="T37" fmla="*/ 0 h 1083"/>
                    <a:gd name="T38" fmla="*/ 56 w 64"/>
                    <a:gd name="T39" fmla="*/ 0 h 1083"/>
                    <a:gd name="T40" fmla="*/ 60 w 64"/>
                    <a:gd name="T41" fmla="*/ 8 h 1083"/>
                    <a:gd name="T42" fmla="*/ 63 w 64"/>
                    <a:gd name="T43" fmla="*/ 18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083">
                      <a:moveTo>
                        <a:pt x="0" y="1082"/>
                      </a:moveTo>
                      <a:lnTo>
                        <a:pt x="0" y="981"/>
                      </a:lnTo>
                      <a:lnTo>
                        <a:pt x="0" y="904"/>
                      </a:lnTo>
                      <a:lnTo>
                        <a:pt x="1" y="851"/>
                      </a:lnTo>
                      <a:lnTo>
                        <a:pt x="2" y="786"/>
                      </a:lnTo>
                      <a:lnTo>
                        <a:pt x="2" y="719"/>
                      </a:lnTo>
                      <a:lnTo>
                        <a:pt x="2" y="662"/>
                      </a:lnTo>
                      <a:lnTo>
                        <a:pt x="4" y="611"/>
                      </a:lnTo>
                      <a:lnTo>
                        <a:pt x="6" y="521"/>
                      </a:lnTo>
                      <a:lnTo>
                        <a:pt x="9" y="422"/>
                      </a:lnTo>
                      <a:lnTo>
                        <a:pt x="13" y="323"/>
                      </a:lnTo>
                      <a:lnTo>
                        <a:pt x="16" y="215"/>
                      </a:lnTo>
                      <a:lnTo>
                        <a:pt x="19" y="152"/>
                      </a:lnTo>
                      <a:lnTo>
                        <a:pt x="21" y="127"/>
                      </a:lnTo>
                      <a:lnTo>
                        <a:pt x="27" y="84"/>
                      </a:lnTo>
                      <a:lnTo>
                        <a:pt x="32" y="53"/>
                      </a:lnTo>
                      <a:lnTo>
                        <a:pt x="38" y="28"/>
                      </a:lnTo>
                      <a:lnTo>
                        <a:pt x="44" y="6"/>
                      </a:lnTo>
                      <a:lnTo>
                        <a:pt x="49" y="0"/>
                      </a:lnTo>
                      <a:lnTo>
                        <a:pt x="56" y="0"/>
                      </a:lnTo>
                      <a:lnTo>
                        <a:pt x="60" y="8"/>
                      </a:lnTo>
                      <a:lnTo>
                        <a:pt x="63" y="1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Freeform 14">
                  <a:extLst>
                    <a:ext uri="{FF2B5EF4-FFF2-40B4-BE49-F238E27FC236}">
                      <a16:creationId xmlns:a16="http://schemas.microsoft.com/office/drawing/2014/main" id="{F67541C0-34B0-45C2-8CED-F55EC1E8459B}"/>
                    </a:ext>
                  </a:extLst>
                </p:cNvPr>
                <p:cNvSpPr>
                  <a:spLocks/>
                </p:cNvSpPr>
                <p:nvPr/>
              </p:nvSpPr>
              <p:spPr bwMode="ltGray">
                <a:xfrm>
                  <a:off x="99" y="2234"/>
                  <a:ext cx="219" cy="1856"/>
                </a:xfrm>
                <a:custGeom>
                  <a:avLst/>
                  <a:gdLst>
                    <a:gd name="T0" fmla="*/ 218 w 219"/>
                    <a:gd name="T1" fmla="*/ 1855 h 1856"/>
                    <a:gd name="T2" fmla="*/ 212 w 219"/>
                    <a:gd name="T3" fmla="*/ 1707 h 1856"/>
                    <a:gd name="T4" fmla="*/ 142 w 219"/>
                    <a:gd name="T5" fmla="*/ 702 h 1856"/>
                    <a:gd name="T6" fmla="*/ 112 w 219"/>
                    <a:gd name="T7" fmla="*/ 390 h 1856"/>
                    <a:gd name="T8" fmla="*/ 104 w 219"/>
                    <a:gd name="T9" fmla="*/ 288 h 1856"/>
                    <a:gd name="T10" fmla="*/ 91 w 219"/>
                    <a:gd name="T11" fmla="*/ 170 h 1856"/>
                    <a:gd name="T12" fmla="*/ 79 w 219"/>
                    <a:gd name="T13" fmla="*/ 80 h 1856"/>
                    <a:gd name="T14" fmla="*/ 65 w 219"/>
                    <a:gd name="T15" fmla="*/ 33 h 1856"/>
                    <a:gd name="T16" fmla="*/ 50 w 219"/>
                    <a:gd name="T17" fmla="*/ 2 h 1856"/>
                    <a:gd name="T18" fmla="*/ 34 w 219"/>
                    <a:gd name="T19" fmla="*/ 0 h 1856"/>
                    <a:gd name="T20" fmla="*/ 22 w 219"/>
                    <a:gd name="T21" fmla="*/ 35 h 1856"/>
                    <a:gd name="T22" fmla="*/ 0 w 219"/>
                    <a:gd name="T23" fmla="*/ 207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1856">
                      <a:moveTo>
                        <a:pt x="218" y="1855"/>
                      </a:moveTo>
                      <a:lnTo>
                        <a:pt x="212" y="1707"/>
                      </a:lnTo>
                      <a:lnTo>
                        <a:pt x="142" y="702"/>
                      </a:lnTo>
                      <a:lnTo>
                        <a:pt x="112" y="390"/>
                      </a:lnTo>
                      <a:lnTo>
                        <a:pt x="104" y="288"/>
                      </a:lnTo>
                      <a:lnTo>
                        <a:pt x="91" y="170"/>
                      </a:lnTo>
                      <a:lnTo>
                        <a:pt x="79" y="80"/>
                      </a:lnTo>
                      <a:lnTo>
                        <a:pt x="65" y="33"/>
                      </a:lnTo>
                      <a:lnTo>
                        <a:pt x="50" y="2"/>
                      </a:lnTo>
                      <a:lnTo>
                        <a:pt x="34" y="0"/>
                      </a:lnTo>
                      <a:lnTo>
                        <a:pt x="22" y="35"/>
                      </a:lnTo>
                      <a:lnTo>
                        <a:pt x="0" y="20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35" name="Group 15">
                  <a:extLst>
                    <a:ext uri="{FF2B5EF4-FFF2-40B4-BE49-F238E27FC236}">
                      <a16:creationId xmlns:a16="http://schemas.microsoft.com/office/drawing/2014/main" id="{75D93E5D-F819-4460-B141-823061B0E394}"/>
                    </a:ext>
                  </a:extLst>
                </p:cNvPr>
                <p:cNvGrpSpPr>
                  <a:grpSpLocks/>
                </p:cNvGrpSpPr>
                <p:nvPr/>
              </p:nvGrpSpPr>
              <p:grpSpPr bwMode="auto">
                <a:xfrm>
                  <a:off x="235" y="1709"/>
                  <a:ext cx="237" cy="2589"/>
                  <a:chOff x="235" y="1709"/>
                  <a:chExt cx="237" cy="2589"/>
                </a:xfrm>
              </p:grpSpPr>
              <p:sp>
                <p:nvSpPr>
                  <p:cNvPr id="5136" name="Freeform 16">
                    <a:extLst>
                      <a:ext uri="{FF2B5EF4-FFF2-40B4-BE49-F238E27FC236}">
                        <a16:creationId xmlns:a16="http://schemas.microsoft.com/office/drawing/2014/main" id="{4835757D-A5E6-44CB-9868-B3A767263968}"/>
                      </a:ext>
                    </a:extLst>
                  </p:cNvPr>
                  <p:cNvSpPr>
                    <a:spLocks/>
                  </p:cNvSpPr>
                  <p:nvPr/>
                </p:nvSpPr>
                <p:spPr bwMode="ltGray">
                  <a:xfrm>
                    <a:off x="235" y="3644"/>
                    <a:ext cx="144" cy="654"/>
                  </a:xfrm>
                  <a:custGeom>
                    <a:avLst/>
                    <a:gdLst>
                      <a:gd name="T0" fmla="*/ 143 w 144"/>
                      <a:gd name="T1" fmla="*/ 653 h 654"/>
                      <a:gd name="T2" fmla="*/ 122 w 144"/>
                      <a:gd name="T3" fmla="*/ 589 h 654"/>
                      <a:gd name="T4" fmla="*/ 113 w 144"/>
                      <a:gd name="T5" fmla="*/ 551 h 654"/>
                      <a:gd name="T6" fmla="*/ 108 w 144"/>
                      <a:gd name="T7" fmla="*/ 520 h 654"/>
                      <a:gd name="T8" fmla="*/ 76 w 144"/>
                      <a:gd name="T9" fmla="*/ 219 h 654"/>
                      <a:gd name="T10" fmla="*/ 58 w 144"/>
                      <a:gd name="T11" fmla="*/ 123 h 654"/>
                      <a:gd name="T12" fmla="*/ 45 w 144"/>
                      <a:gd name="T13" fmla="*/ 63 h 654"/>
                      <a:gd name="T14" fmla="*/ 36 w 144"/>
                      <a:gd name="T15" fmla="*/ 32 h 654"/>
                      <a:gd name="T16" fmla="*/ 24 w 144"/>
                      <a:gd name="T17" fmla="*/ 8 h 654"/>
                      <a:gd name="T18" fmla="*/ 13 w 144"/>
                      <a:gd name="T19" fmla="*/ 0 h 654"/>
                      <a:gd name="T20" fmla="*/ 4 w 144"/>
                      <a:gd name="T21" fmla="*/ 6 h 654"/>
                      <a:gd name="T22" fmla="*/ 0 w 144"/>
                      <a:gd name="T23" fmla="*/ 4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654">
                        <a:moveTo>
                          <a:pt x="143" y="653"/>
                        </a:moveTo>
                        <a:lnTo>
                          <a:pt x="122" y="589"/>
                        </a:lnTo>
                        <a:lnTo>
                          <a:pt x="113" y="551"/>
                        </a:lnTo>
                        <a:lnTo>
                          <a:pt x="108" y="520"/>
                        </a:lnTo>
                        <a:lnTo>
                          <a:pt x="76" y="219"/>
                        </a:lnTo>
                        <a:lnTo>
                          <a:pt x="58" y="123"/>
                        </a:lnTo>
                        <a:lnTo>
                          <a:pt x="45" y="63"/>
                        </a:lnTo>
                        <a:lnTo>
                          <a:pt x="36" y="32"/>
                        </a:lnTo>
                        <a:lnTo>
                          <a:pt x="24" y="8"/>
                        </a:lnTo>
                        <a:lnTo>
                          <a:pt x="13" y="0"/>
                        </a:lnTo>
                        <a:lnTo>
                          <a:pt x="4" y="6"/>
                        </a:lnTo>
                        <a:lnTo>
                          <a:pt x="0" y="4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Freeform 17">
                    <a:extLst>
                      <a:ext uri="{FF2B5EF4-FFF2-40B4-BE49-F238E27FC236}">
                        <a16:creationId xmlns:a16="http://schemas.microsoft.com/office/drawing/2014/main" id="{E6D1BB8E-5F21-4F74-85E5-6845EDECCBF9}"/>
                      </a:ext>
                    </a:extLst>
                  </p:cNvPr>
                  <p:cNvSpPr>
                    <a:spLocks/>
                  </p:cNvSpPr>
                  <p:nvPr/>
                </p:nvSpPr>
                <p:spPr bwMode="ltGray">
                  <a:xfrm>
                    <a:off x="269" y="1709"/>
                    <a:ext cx="203" cy="2391"/>
                  </a:xfrm>
                  <a:custGeom>
                    <a:avLst/>
                    <a:gdLst>
                      <a:gd name="T0" fmla="*/ 0 w 203"/>
                      <a:gd name="T1" fmla="*/ 2390 h 2391"/>
                      <a:gd name="T2" fmla="*/ 71 w 203"/>
                      <a:gd name="T3" fmla="*/ 1504 h 2391"/>
                      <a:gd name="T4" fmla="*/ 79 w 203"/>
                      <a:gd name="T5" fmla="*/ 1362 h 2391"/>
                      <a:gd name="T6" fmla="*/ 97 w 203"/>
                      <a:gd name="T7" fmla="*/ 1131 h 2391"/>
                      <a:gd name="T8" fmla="*/ 114 w 203"/>
                      <a:gd name="T9" fmla="*/ 891 h 2391"/>
                      <a:gd name="T10" fmla="*/ 123 w 203"/>
                      <a:gd name="T11" fmla="*/ 762 h 2391"/>
                      <a:gd name="T12" fmla="*/ 128 w 203"/>
                      <a:gd name="T13" fmla="*/ 623 h 2391"/>
                      <a:gd name="T14" fmla="*/ 134 w 203"/>
                      <a:gd name="T15" fmla="*/ 493 h 2391"/>
                      <a:gd name="T16" fmla="*/ 146 w 203"/>
                      <a:gd name="T17" fmla="*/ 342 h 2391"/>
                      <a:gd name="T18" fmla="*/ 157 w 203"/>
                      <a:gd name="T19" fmla="*/ 204 h 2391"/>
                      <a:gd name="T20" fmla="*/ 173 w 203"/>
                      <a:gd name="T21" fmla="*/ 82 h 2391"/>
                      <a:gd name="T22" fmla="*/ 183 w 203"/>
                      <a:gd name="T23" fmla="*/ 6 h 2391"/>
                      <a:gd name="T24" fmla="*/ 191 w 203"/>
                      <a:gd name="T25" fmla="*/ 0 h 2391"/>
                      <a:gd name="T26" fmla="*/ 197 w 203"/>
                      <a:gd name="T27" fmla="*/ 39 h 2391"/>
                      <a:gd name="T28" fmla="*/ 202 w 203"/>
                      <a:gd name="T29" fmla="*/ 173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391">
                        <a:moveTo>
                          <a:pt x="0" y="2390"/>
                        </a:moveTo>
                        <a:lnTo>
                          <a:pt x="71" y="1504"/>
                        </a:lnTo>
                        <a:lnTo>
                          <a:pt x="79" y="1362"/>
                        </a:lnTo>
                        <a:lnTo>
                          <a:pt x="97" y="1131"/>
                        </a:lnTo>
                        <a:lnTo>
                          <a:pt x="114" y="891"/>
                        </a:lnTo>
                        <a:lnTo>
                          <a:pt x="123" y="762"/>
                        </a:lnTo>
                        <a:lnTo>
                          <a:pt x="128" y="623"/>
                        </a:lnTo>
                        <a:lnTo>
                          <a:pt x="134" y="493"/>
                        </a:lnTo>
                        <a:lnTo>
                          <a:pt x="146" y="342"/>
                        </a:lnTo>
                        <a:lnTo>
                          <a:pt x="157" y="204"/>
                        </a:lnTo>
                        <a:lnTo>
                          <a:pt x="173" y="82"/>
                        </a:lnTo>
                        <a:lnTo>
                          <a:pt x="183" y="6"/>
                        </a:lnTo>
                        <a:lnTo>
                          <a:pt x="191" y="0"/>
                        </a:lnTo>
                        <a:lnTo>
                          <a:pt x="197" y="39"/>
                        </a:lnTo>
                        <a:lnTo>
                          <a:pt x="202" y="17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Freeform 18">
                    <a:extLst>
                      <a:ext uri="{FF2B5EF4-FFF2-40B4-BE49-F238E27FC236}">
                        <a16:creationId xmlns:a16="http://schemas.microsoft.com/office/drawing/2014/main" id="{6C5E0639-CEE1-4F1C-B041-A718913088D5}"/>
                      </a:ext>
                    </a:extLst>
                  </p:cNvPr>
                  <p:cNvSpPr>
                    <a:spLocks/>
                  </p:cNvSpPr>
                  <p:nvPr/>
                </p:nvSpPr>
                <p:spPr bwMode="ltGray">
                  <a:xfrm>
                    <a:off x="306" y="2782"/>
                    <a:ext cx="161" cy="882"/>
                  </a:xfrm>
                  <a:custGeom>
                    <a:avLst/>
                    <a:gdLst>
                      <a:gd name="T0" fmla="*/ 0 w 161"/>
                      <a:gd name="T1" fmla="*/ 881 h 882"/>
                      <a:gd name="T2" fmla="*/ 30 w 161"/>
                      <a:gd name="T3" fmla="*/ 690 h 882"/>
                      <a:gd name="T4" fmla="*/ 48 w 161"/>
                      <a:gd name="T5" fmla="*/ 470 h 882"/>
                      <a:gd name="T6" fmla="*/ 59 w 161"/>
                      <a:gd name="T7" fmla="*/ 372 h 882"/>
                      <a:gd name="T8" fmla="*/ 72 w 161"/>
                      <a:gd name="T9" fmla="*/ 259 h 882"/>
                      <a:gd name="T10" fmla="*/ 90 w 161"/>
                      <a:gd name="T11" fmla="*/ 142 h 882"/>
                      <a:gd name="T12" fmla="*/ 105 w 161"/>
                      <a:gd name="T13" fmla="*/ 69 h 882"/>
                      <a:gd name="T14" fmla="*/ 115 w 161"/>
                      <a:gd name="T15" fmla="*/ 32 h 882"/>
                      <a:gd name="T16" fmla="*/ 129 w 161"/>
                      <a:gd name="T17" fmla="*/ 6 h 882"/>
                      <a:gd name="T18" fmla="*/ 146 w 161"/>
                      <a:gd name="T19" fmla="*/ 0 h 882"/>
                      <a:gd name="T20" fmla="*/ 154 w 161"/>
                      <a:gd name="T21" fmla="*/ 19 h 882"/>
                      <a:gd name="T22" fmla="*/ 160 w 161"/>
                      <a:gd name="T23" fmla="*/ 77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882">
                        <a:moveTo>
                          <a:pt x="0" y="881"/>
                        </a:moveTo>
                        <a:lnTo>
                          <a:pt x="30" y="690"/>
                        </a:lnTo>
                        <a:lnTo>
                          <a:pt x="48" y="470"/>
                        </a:lnTo>
                        <a:lnTo>
                          <a:pt x="59" y="372"/>
                        </a:lnTo>
                        <a:lnTo>
                          <a:pt x="72" y="259"/>
                        </a:lnTo>
                        <a:lnTo>
                          <a:pt x="90" y="142"/>
                        </a:lnTo>
                        <a:lnTo>
                          <a:pt x="105" y="69"/>
                        </a:lnTo>
                        <a:lnTo>
                          <a:pt x="115" y="32"/>
                        </a:lnTo>
                        <a:lnTo>
                          <a:pt x="129" y="6"/>
                        </a:lnTo>
                        <a:lnTo>
                          <a:pt x="146" y="0"/>
                        </a:lnTo>
                        <a:lnTo>
                          <a:pt x="154" y="19"/>
                        </a:lnTo>
                        <a:lnTo>
                          <a:pt x="160" y="7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Freeform 19">
                    <a:extLst>
                      <a:ext uri="{FF2B5EF4-FFF2-40B4-BE49-F238E27FC236}">
                        <a16:creationId xmlns:a16="http://schemas.microsoft.com/office/drawing/2014/main" id="{CFC65FD2-2B21-43D5-8434-23C80D9E2457}"/>
                      </a:ext>
                    </a:extLst>
                  </p:cNvPr>
                  <p:cNvSpPr>
                    <a:spLocks/>
                  </p:cNvSpPr>
                  <p:nvPr/>
                </p:nvSpPr>
                <p:spPr bwMode="ltGray">
                  <a:xfrm>
                    <a:off x="237" y="3096"/>
                    <a:ext cx="74" cy="429"/>
                  </a:xfrm>
                  <a:custGeom>
                    <a:avLst/>
                    <a:gdLst>
                      <a:gd name="T0" fmla="*/ 0 w 74"/>
                      <a:gd name="T1" fmla="*/ 0 h 429"/>
                      <a:gd name="T2" fmla="*/ 12 w 74"/>
                      <a:gd name="T3" fmla="*/ 28 h 429"/>
                      <a:gd name="T4" fmla="*/ 28 w 74"/>
                      <a:gd name="T5" fmla="*/ 57 h 429"/>
                      <a:gd name="T6" fmla="*/ 41 w 74"/>
                      <a:gd name="T7" fmla="*/ 118 h 429"/>
                      <a:gd name="T8" fmla="*/ 52 w 74"/>
                      <a:gd name="T9" fmla="*/ 170 h 429"/>
                      <a:gd name="T10" fmla="*/ 62 w 74"/>
                      <a:gd name="T11" fmla="*/ 223 h 429"/>
                      <a:gd name="T12" fmla="*/ 67 w 74"/>
                      <a:gd name="T13" fmla="*/ 267 h 429"/>
                      <a:gd name="T14" fmla="*/ 70 w 74"/>
                      <a:gd name="T15" fmla="*/ 310 h 429"/>
                      <a:gd name="T16" fmla="*/ 73 w 74"/>
                      <a:gd name="T17" fmla="*/ 370 h 429"/>
                      <a:gd name="T18" fmla="*/ 73 w 74"/>
                      <a:gd name="T19"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29">
                        <a:moveTo>
                          <a:pt x="0" y="0"/>
                        </a:moveTo>
                        <a:lnTo>
                          <a:pt x="12" y="28"/>
                        </a:lnTo>
                        <a:lnTo>
                          <a:pt x="28" y="57"/>
                        </a:lnTo>
                        <a:lnTo>
                          <a:pt x="41" y="118"/>
                        </a:lnTo>
                        <a:lnTo>
                          <a:pt x="52" y="170"/>
                        </a:lnTo>
                        <a:lnTo>
                          <a:pt x="62" y="223"/>
                        </a:lnTo>
                        <a:lnTo>
                          <a:pt x="67" y="267"/>
                        </a:lnTo>
                        <a:lnTo>
                          <a:pt x="70" y="310"/>
                        </a:lnTo>
                        <a:lnTo>
                          <a:pt x="73" y="370"/>
                        </a:lnTo>
                        <a:lnTo>
                          <a:pt x="73" y="4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0" name="Freeform 20">
                  <a:extLst>
                    <a:ext uri="{FF2B5EF4-FFF2-40B4-BE49-F238E27FC236}">
                      <a16:creationId xmlns:a16="http://schemas.microsoft.com/office/drawing/2014/main" id="{E607B83A-B1BD-45F6-A644-80C7DB4345A2}"/>
                    </a:ext>
                  </a:extLst>
                </p:cNvPr>
                <p:cNvSpPr>
                  <a:spLocks/>
                </p:cNvSpPr>
                <p:nvPr/>
              </p:nvSpPr>
              <p:spPr bwMode="ltGray">
                <a:xfrm>
                  <a:off x="1158" y="3932"/>
                  <a:ext cx="256" cy="218"/>
                </a:xfrm>
                <a:custGeom>
                  <a:avLst/>
                  <a:gdLst>
                    <a:gd name="T0" fmla="*/ 255 w 256"/>
                    <a:gd name="T1" fmla="*/ 217 h 218"/>
                    <a:gd name="T2" fmla="*/ 217 w 256"/>
                    <a:gd name="T3" fmla="*/ 196 h 218"/>
                    <a:gd name="T4" fmla="*/ 202 w 256"/>
                    <a:gd name="T5" fmla="*/ 183 h 218"/>
                    <a:gd name="T6" fmla="*/ 192 w 256"/>
                    <a:gd name="T7" fmla="*/ 173 h 218"/>
                    <a:gd name="T8" fmla="*/ 135 w 256"/>
                    <a:gd name="T9" fmla="*/ 72 h 218"/>
                    <a:gd name="T10" fmla="*/ 105 w 256"/>
                    <a:gd name="T11" fmla="*/ 40 h 218"/>
                    <a:gd name="T12" fmla="*/ 82 w 256"/>
                    <a:gd name="T13" fmla="*/ 20 h 218"/>
                    <a:gd name="T14" fmla="*/ 65 w 256"/>
                    <a:gd name="T15" fmla="*/ 11 h 218"/>
                    <a:gd name="T16" fmla="*/ 43 w 256"/>
                    <a:gd name="T17" fmla="*/ 3 h 218"/>
                    <a:gd name="T18" fmla="*/ 22 w 256"/>
                    <a:gd name="T19" fmla="*/ 0 h 218"/>
                    <a:gd name="T20" fmla="*/ 8 w 256"/>
                    <a:gd name="T21" fmla="*/ 1 h 218"/>
                    <a:gd name="T22" fmla="*/ 0 w 256"/>
                    <a:gd name="T23" fmla="*/ 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18">
                      <a:moveTo>
                        <a:pt x="255" y="217"/>
                      </a:moveTo>
                      <a:lnTo>
                        <a:pt x="217" y="196"/>
                      </a:lnTo>
                      <a:lnTo>
                        <a:pt x="202" y="183"/>
                      </a:lnTo>
                      <a:lnTo>
                        <a:pt x="192" y="173"/>
                      </a:lnTo>
                      <a:lnTo>
                        <a:pt x="135" y="72"/>
                      </a:lnTo>
                      <a:lnTo>
                        <a:pt x="105" y="40"/>
                      </a:lnTo>
                      <a:lnTo>
                        <a:pt x="82" y="20"/>
                      </a:lnTo>
                      <a:lnTo>
                        <a:pt x="65" y="11"/>
                      </a:lnTo>
                      <a:lnTo>
                        <a:pt x="43" y="3"/>
                      </a:lnTo>
                      <a:lnTo>
                        <a:pt x="22" y="0"/>
                      </a:lnTo>
                      <a:lnTo>
                        <a:pt x="8" y="1"/>
                      </a:lnTo>
                      <a:lnTo>
                        <a:pt x="0" y="1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Freeform 21">
                  <a:extLst>
                    <a:ext uri="{FF2B5EF4-FFF2-40B4-BE49-F238E27FC236}">
                      <a16:creationId xmlns:a16="http://schemas.microsoft.com/office/drawing/2014/main" id="{A8015E5A-BA97-4F86-8118-FBA7AF316CCF}"/>
                    </a:ext>
                  </a:extLst>
                </p:cNvPr>
                <p:cNvSpPr>
                  <a:spLocks/>
                </p:cNvSpPr>
                <p:nvPr/>
              </p:nvSpPr>
              <p:spPr bwMode="ltGray">
                <a:xfrm>
                  <a:off x="1930" y="3849"/>
                  <a:ext cx="340" cy="236"/>
                </a:xfrm>
                <a:custGeom>
                  <a:avLst/>
                  <a:gdLst>
                    <a:gd name="T0" fmla="*/ 0 w 340"/>
                    <a:gd name="T1" fmla="*/ 235 h 236"/>
                    <a:gd name="T2" fmla="*/ 50 w 340"/>
                    <a:gd name="T3" fmla="*/ 183 h 236"/>
                    <a:gd name="T4" fmla="*/ 92 w 340"/>
                    <a:gd name="T5" fmla="*/ 124 h 236"/>
                    <a:gd name="T6" fmla="*/ 114 w 340"/>
                    <a:gd name="T7" fmla="*/ 98 h 236"/>
                    <a:gd name="T8" fmla="*/ 145 w 340"/>
                    <a:gd name="T9" fmla="*/ 70 h 236"/>
                    <a:gd name="T10" fmla="*/ 186 w 340"/>
                    <a:gd name="T11" fmla="*/ 39 h 236"/>
                    <a:gd name="T12" fmla="*/ 217 w 340"/>
                    <a:gd name="T13" fmla="*/ 19 h 236"/>
                    <a:gd name="T14" fmla="*/ 240 w 340"/>
                    <a:gd name="T15" fmla="*/ 9 h 236"/>
                    <a:gd name="T16" fmla="*/ 271 w 340"/>
                    <a:gd name="T17" fmla="*/ 2 h 236"/>
                    <a:gd name="T18" fmla="*/ 306 w 340"/>
                    <a:gd name="T19" fmla="*/ 0 h 236"/>
                    <a:gd name="T20" fmla="*/ 321 w 340"/>
                    <a:gd name="T21" fmla="*/ 6 h 236"/>
                    <a:gd name="T22" fmla="*/ 339 w 340"/>
                    <a:gd name="T23" fmla="*/ 2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36">
                      <a:moveTo>
                        <a:pt x="0" y="235"/>
                      </a:moveTo>
                      <a:lnTo>
                        <a:pt x="50" y="183"/>
                      </a:lnTo>
                      <a:lnTo>
                        <a:pt x="92" y="124"/>
                      </a:lnTo>
                      <a:lnTo>
                        <a:pt x="114" y="98"/>
                      </a:lnTo>
                      <a:lnTo>
                        <a:pt x="145" y="70"/>
                      </a:lnTo>
                      <a:lnTo>
                        <a:pt x="186" y="39"/>
                      </a:lnTo>
                      <a:lnTo>
                        <a:pt x="217" y="19"/>
                      </a:lnTo>
                      <a:lnTo>
                        <a:pt x="240" y="9"/>
                      </a:lnTo>
                      <a:lnTo>
                        <a:pt x="271" y="2"/>
                      </a:lnTo>
                      <a:lnTo>
                        <a:pt x="306" y="0"/>
                      </a:lnTo>
                      <a:lnTo>
                        <a:pt x="321" y="6"/>
                      </a:lnTo>
                      <a:lnTo>
                        <a:pt x="339" y="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Freeform 22">
                  <a:extLst>
                    <a:ext uri="{FF2B5EF4-FFF2-40B4-BE49-F238E27FC236}">
                      <a16:creationId xmlns:a16="http://schemas.microsoft.com/office/drawing/2014/main" id="{6E08E32F-50F7-424B-B84F-DB1A55C845AF}"/>
                    </a:ext>
                  </a:extLst>
                </p:cNvPr>
                <p:cNvSpPr>
                  <a:spLocks/>
                </p:cNvSpPr>
                <p:nvPr/>
              </p:nvSpPr>
              <p:spPr bwMode="ltGray">
                <a:xfrm>
                  <a:off x="1919" y="3570"/>
                  <a:ext cx="233" cy="583"/>
                </a:xfrm>
                <a:custGeom>
                  <a:avLst/>
                  <a:gdLst>
                    <a:gd name="T0" fmla="*/ 1 w 233"/>
                    <a:gd name="T1" fmla="*/ 582 h 583"/>
                    <a:gd name="T2" fmla="*/ 0 w 233"/>
                    <a:gd name="T3" fmla="*/ 527 h 583"/>
                    <a:gd name="T4" fmla="*/ 0 w 233"/>
                    <a:gd name="T5" fmla="*/ 486 h 583"/>
                    <a:gd name="T6" fmla="*/ 5 w 233"/>
                    <a:gd name="T7" fmla="*/ 458 h 583"/>
                    <a:gd name="T8" fmla="*/ 8 w 233"/>
                    <a:gd name="T9" fmla="*/ 422 h 583"/>
                    <a:gd name="T10" fmla="*/ 8 w 233"/>
                    <a:gd name="T11" fmla="*/ 386 h 583"/>
                    <a:gd name="T12" fmla="*/ 9 w 233"/>
                    <a:gd name="T13" fmla="*/ 357 h 583"/>
                    <a:gd name="T14" fmla="*/ 16 w 233"/>
                    <a:gd name="T15" fmla="*/ 328 h 583"/>
                    <a:gd name="T16" fmla="*/ 22 w 233"/>
                    <a:gd name="T17" fmla="*/ 280 h 583"/>
                    <a:gd name="T18" fmla="*/ 34 w 233"/>
                    <a:gd name="T19" fmla="*/ 227 h 583"/>
                    <a:gd name="T20" fmla="*/ 49 w 233"/>
                    <a:gd name="T21" fmla="*/ 172 h 583"/>
                    <a:gd name="T22" fmla="*/ 60 w 233"/>
                    <a:gd name="T23" fmla="*/ 116 h 583"/>
                    <a:gd name="T24" fmla="*/ 70 w 233"/>
                    <a:gd name="T25" fmla="*/ 81 h 583"/>
                    <a:gd name="T26" fmla="*/ 78 w 233"/>
                    <a:gd name="T27" fmla="*/ 69 h 583"/>
                    <a:gd name="T28" fmla="*/ 100 w 233"/>
                    <a:gd name="T29" fmla="*/ 45 h 583"/>
                    <a:gd name="T30" fmla="*/ 120 w 233"/>
                    <a:gd name="T31" fmla="*/ 28 h 583"/>
                    <a:gd name="T32" fmla="*/ 142 w 233"/>
                    <a:gd name="T33" fmla="*/ 14 h 583"/>
                    <a:gd name="T34" fmla="*/ 165 w 233"/>
                    <a:gd name="T35" fmla="*/ 3 h 583"/>
                    <a:gd name="T36" fmla="*/ 182 w 233"/>
                    <a:gd name="T37" fmla="*/ 0 h 583"/>
                    <a:gd name="T38" fmla="*/ 204 w 233"/>
                    <a:gd name="T39" fmla="*/ 0 h 583"/>
                    <a:gd name="T40" fmla="*/ 224 w 233"/>
                    <a:gd name="T41" fmla="*/ 4 h 583"/>
                    <a:gd name="T42" fmla="*/ 232 w 233"/>
                    <a:gd name="T43" fmla="*/ 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583">
                      <a:moveTo>
                        <a:pt x="1" y="582"/>
                      </a:moveTo>
                      <a:lnTo>
                        <a:pt x="0" y="527"/>
                      </a:lnTo>
                      <a:lnTo>
                        <a:pt x="0" y="486"/>
                      </a:lnTo>
                      <a:lnTo>
                        <a:pt x="5" y="458"/>
                      </a:lnTo>
                      <a:lnTo>
                        <a:pt x="8" y="422"/>
                      </a:lnTo>
                      <a:lnTo>
                        <a:pt x="8" y="386"/>
                      </a:lnTo>
                      <a:lnTo>
                        <a:pt x="9" y="357"/>
                      </a:lnTo>
                      <a:lnTo>
                        <a:pt x="16" y="328"/>
                      </a:lnTo>
                      <a:lnTo>
                        <a:pt x="22" y="280"/>
                      </a:lnTo>
                      <a:lnTo>
                        <a:pt x="34" y="227"/>
                      </a:lnTo>
                      <a:lnTo>
                        <a:pt x="49" y="172"/>
                      </a:lnTo>
                      <a:lnTo>
                        <a:pt x="60" y="116"/>
                      </a:lnTo>
                      <a:lnTo>
                        <a:pt x="70" y="81"/>
                      </a:lnTo>
                      <a:lnTo>
                        <a:pt x="78" y="69"/>
                      </a:lnTo>
                      <a:lnTo>
                        <a:pt x="100" y="45"/>
                      </a:lnTo>
                      <a:lnTo>
                        <a:pt x="120" y="28"/>
                      </a:lnTo>
                      <a:lnTo>
                        <a:pt x="142" y="14"/>
                      </a:lnTo>
                      <a:lnTo>
                        <a:pt x="165" y="3"/>
                      </a:lnTo>
                      <a:lnTo>
                        <a:pt x="182" y="0"/>
                      </a:lnTo>
                      <a:lnTo>
                        <a:pt x="204" y="0"/>
                      </a:lnTo>
                      <a:lnTo>
                        <a:pt x="224" y="4"/>
                      </a:lnTo>
                      <a:lnTo>
                        <a:pt x="232"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Freeform 23">
                  <a:extLst>
                    <a:ext uri="{FF2B5EF4-FFF2-40B4-BE49-F238E27FC236}">
                      <a16:creationId xmlns:a16="http://schemas.microsoft.com/office/drawing/2014/main" id="{8C1EEAF5-2368-470A-8F2A-F0ABD60E97E6}"/>
                    </a:ext>
                  </a:extLst>
                </p:cNvPr>
                <p:cNvSpPr>
                  <a:spLocks/>
                </p:cNvSpPr>
                <p:nvPr/>
              </p:nvSpPr>
              <p:spPr bwMode="ltGray">
                <a:xfrm>
                  <a:off x="1041" y="3712"/>
                  <a:ext cx="408" cy="530"/>
                </a:xfrm>
                <a:custGeom>
                  <a:avLst/>
                  <a:gdLst>
                    <a:gd name="T0" fmla="*/ 407 w 408"/>
                    <a:gd name="T1" fmla="*/ 529 h 530"/>
                    <a:gd name="T2" fmla="*/ 395 w 408"/>
                    <a:gd name="T3" fmla="*/ 486 h 530"/>
                    <a:gd name="T4" fmla="*/ 267 w 408"/>
                    <a:gd name="T5" fmla="*/ 199 h 530"/>
                    <a:gd name="T6" fmla="*/ 210 w 408"/>
                    <a:gd name="T7" fmla="*/ 111 h 530"/>
                    <a:gd name="T8" fmla="*/ 194 w 408"/>
                    <a:gd name="T9" fmla="*/ 81 h 530"/>
                    <a:gd name="T10" fmla="*/ 171 w 408"/>
                    <a:gd name="T11" fmla="*/ 48 h 530"/>
                    <a:gd name="T12" fmla="*/ 147 w 408"/>
                    <a:gd name="T13" fmla="*/ 23 h 530"/>
                    <a:gd name="T14" fmla="*/ 123 w 408"/>
                    <a:gd name="T15" fmla="*/ 9 h 530"/>
                    <a:gd name="T16" fmla="*/ 93 w 408"/>
                    <a:gd name="T17" fmla="*/ 0 h 530"/>
                    <a:gd name="T18" fmla="*/ 63 w 408"/>
                    <a:gd name="T19" fmla="*/ 0 h 530"/>
                    <a:gd name="T20" fmla="*/ 42 w 408"/>
                    <a:gd name="T21" fmla="*/ 9 h 530"/>
                    <a:gd name="T22" fmla="*/ 0 w 408"/>
                    <a:gd name="T23" fmla="*/ 5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 h="530">
                      <a:moveTo>
                        <a:pt x="407" y="529"/>
                      </a:moveTo>
                      <a:lnTo>
                        <a:pt x="395" y="486"/>
                      </a:lnTo>
                      <a:lnTo>
                        <a:pt x="267" y="199"/>
                      </a:lnTo>
                      <a:lnTo>
                        <a:pt x="210" y="111"/>
                      </a:lnTo>
                      <a:lnTo>
                        <a:pt x="194" y="81"/>
                      </a:lnTo>
                      <a:lnTo>
                        <a:pt x="171" y="48"/>
                      </a:lnTo>
                      <a:lnTo>
                        <a:pt x="147" y="23"/>
                      </a:lnTo>
                      <a:lnTo>
                        <a:pt x="123" y="9"/>
                      </a:lnTo>
                      <a:lnTo>
                        <a:pt x="93" y="0"/>
                      </a:lnTo>
                      <a:lnTo>
                        <a:pt x="63" y="0"/>
                      </a:lnTo>
                      <a:lnTo>
                        <a:pt x="42" y="9"/>
                      </a:lnTo>
                      <a:lnTo>
                        <a:pt x="0" y="59"/>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Freeform 24">
                  <a:extLst>
                    <a:ext uri="{FF2B5EF4-FFF2-40B4-BE49-F238E27FC236}">
                      <a16:creationId xmlns:a16="http://schemas.microsoft.com/office/drawing/2014/main" id="{22727598-6DDE-4494-B685-B3AE4910E3C5}"/>
                    </a:ext>
                  </a:extLst>
                </p:cNvPr>
                <p:cNvSpPr>
                  <a:spLocks/>
                </p:cNvSpPr>
                <p:nvPr/>
              </p:nvSpPr>
              <p:spPr bwMode="ltGray">
                <a:xfrm>
                  <a:off x="1540" y="3336"/>
                  <a:ext cx="369" cy="811"/>
                </a:xfrm>
                <a:custGeom>
                  <a:avLst/>
                  <a:gdLst>
                    <a:gd name="T0" fmla="*/ 0 w 369"/>
                    <a:gd name="T1" fmla="*/ 810 h 811"/>
                    <a:gd name="T2" fmla="*/ 131 w 369"/>
                    <a:gd name="T3" fmla="*/ 509 h 811"/>
                    <a:gd name="T4" fmla="*/ 146 w 369"/>
                    <a:gd name="T5" fmla="*/ 461 h 811"/>
                    <a:gd name="T6" fmla="*/ 178 w 369"/>
                    <a:gd name="T7" fmla="*/ 383 h 811"/>
                    <a:gd name="T8" fmla="*/ 209 w 369"/>
                    <a:gd name="T9" fmla="*/ 302 h 811"/>
                    <a:gd name="T10" fmla="*/ 225 w 369"/>
                    <a:gd name="T11" fmla="*/ 258 h 811"/>
                    <a:gd name="T12" fmla="*/ 233 w 369"/>
                    <a:gd name="T13" fmla="*/ 211 h 811"/>
                    <a:gd name="T14" fmla="*/ 246 w 369"/>
                    <a:gd name="T15" fmla="*/ 166 h 811"/>
                    <a:gd name="T16" fmla="*/ 265 w 369"/>
                    <a:gd name="T17" fmla="*/ 116 h 811"/>
                    <a:gd name="T18" fmla="*/ 286 w 369"/>
                    <a:gd name="T19" fmla="*/ 69 h 811"/>
                    <a:gd name="T20" fmla="*/ 314 w 369"/>
                    <a:gd name="T21" fmla="*/ 27 h 811"/>
                    <a:gd name="T22" fmla="*/ 335 w 369"/>
                    <a:gd name="T23" fmla="*/ 2 h 811"/>
                    <a:gd name="T24" fmla="*/ 348 w 369"/>
                    <a:gd name="T25" fmla="*/ 0 h 811"/>
                    <a:gd name="T26" fmla="*/ 361 w 369"/>
                    <a:gd name="T27" fmla="*/ 13 h 811"/>
                    <a:gd name="T28" fmla="*/ 368 w 369"/>
                    <a:gd name="T29" fmla="*/ 5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811">
                      <a:moveTo>
                        <a:pt x="0" y="810"/>
                      </a:moveTo>
                      <a:lnTo>
                        <a:pt x="131" y="509"/>
                      </a:lnTo>
                      <a:lnTo>
                        <a:pt x="146" y="461"/>
                      </a:lnTo>
                      <a:lnTo>
                        <a:pt x="178" y="383"/>
                      </a:lnTo>
                      <a:lnTo>
                        <a:pt x="209" y="302"/>
                      </a:lnTo>
                      <a:lnTo>
                        <a:pt x="225" y="258"/>
                      </a:lnTo>
                      <a:lnTo>
                        <a:pt x="233" y="211"/>
                      </a:lnTo>
                      <a:lnTo>
                        <a:pt x="246" y="166"/>
                      </a:lnTo>
                      <a:lnTo>
                        <a:pt x="265" y="116"/>
                      </a:lnTo>
                      <a:lnTo>
                        <a:pt x="286" y="69"/>
                      </a:lnTo>
                      <a:lnTo>
                        <a:pt x="314" y="27"/>
                      </a:lnTo>
                      <a:lnTo>
                        <a:pt x="335" y="2"/>
                      </a:lnTo>
                      <a:lnTo>
                        <a:pt x="348" y="0"/>
                      </a:lnTo>
                      <a:lnTo>
                        <a:pt x="361" y="13"/>
                      </a:lnTo>
                      <a:lnTo>
                        <a:pt x="368"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Freeform 25">
                  <a:extLst>
                    <a:ext uri="{FF2B5EF4-FFF2-40B4-BE49-F238E27FC236}">
                      <a16:creationId xmlns:a16="http://schemas.microsoft.com/office/drawing/2014/main" id="{84FA5DFA-324A-4946-BCF7-5A5ED802F78B}"/>
                    </a:ext>
                  </a:extLst>
                </p:cNvPr>
                <p:cNvSpPr>
                  <a:spLocks/>
                </p:cNvSpPr>
                <p:nvPr/>
              </p:nvSpPr>
              <p:spPr bwMode="ltGray">
                <a:xfrm>
                  <a:off x="1605" y="3698"/>
                  <a:ext cx="295" cy="300"/>
                </a:xfrm>
                <a:custGeom>
                  <a:avLst/>
                  <a:gdLst>
                    <a:gd name="T0" fmla="*/ 0 w 295"/>
                    <a:gd name="T1" fmla="*/ 299 h 300"/>
                    <a:gd name="T2" fmla="*/ 56 w 295"/>
                    <a:gd name="T3" fmla="*/ 234 h 300"/>
                    <a:gd name="T4" fmla="*/ 90 w 295"/>
                    <a:gd name="T5" fmla="*/ 159 h 300"/>
                    <a:gd name="T6" fmla="*/ 109 w 295"/>
                    <a:gd name="T7" fmla="*/ 126 h 300"/>
                    <a:gd name="T8" fmla="*/ 134 w 295"/>
                    <a:gd name="T9" fmla="*/ 87 h 300"/>
                    <a:gd name="T10" fmla="*/ 168 w 295"/>
                    <a:gd name="T11" fmla="*/ 48 h 300"/>
                    <a:gd name="T12" fmla="*/ 193 w 295"/>
                    <a:gd name="T13" fmla="*/ 23 h 300"/>
                    <a:gd name="T14" fmla="*/ 212 w 295"/>
                    <a:gd name="T15" fmla="*/ 11 h 300"/>
                    <a:gd name="T16" fmla="*/ 239 w 295"/>
                    <a:gd name="T17" fmla="*/ 2 h 300"/>
                    <a:gd name="T18" fmla="*/ 267 w 295"/>
                    <a:gd name="T19" fmla="*/ 0 h 300"/>
                    <a:gd name="T20" fmla="*/ 281 w 295"/>
                    <a:gd name="T21" fmla="*/ 6 h 300"/>
                    <a:gd name="T22" fmla="*/ 294 w 295"/>
                    <a:gd name="T23" fmla="*/ 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300">
                      <a:moveTo>
                        <a:pt x="0" y="299"/>
                      </a:moveTo>
                      <a:lnTo>
                        <a:pt x="56" y="234"/>
                      </a:lnTo>
                      <a:lnTo>
                        <a:pt x="90" y="159"/>
                      </a:lnTo>
                      <a:lnTo>
                        <a:pt x="109" y="126"/>
                      </a:lnTo>
                      <a:lnTo>
                        <a:pt x="134" y="87"/>
                      </a:lnTo>
                      <a:lnTo>
                        <a:pt x="168" y="48"/>
                      </a:lnTo>
                      <a:lnTo>
                        <a:pt x="193" y="23"/>
                      </a:lnTo>
                      <a:lnTo>
                        <a:pt x="212" y="11"/>
                      </a:lnTo>
                      <a:lnTo>
                        <a:pt x="239" y="2"/>
                      </a:lnTo>
                      <a:lnTo>
                        <a:pt x="267" y="0"/>
                      </a:lnTo>
                      <a:lnTo>
                        <a:pt x="281" y="6"/>
                      </a:lnTo>
                      <a:lnTo>
                        <a:pt x="294"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Freeform 26">
                  <a:extLst>
                    <a:ext uri="{FF2B5EF4-FFF2-40B4-BE49-F238E27FC236}">
                      <a16:creationId xmlns:a16="http://schemas.microsoft.com/office/drawing/2014/main" id="{E011ECAC-ED45-420F-9940-770F9C085CEA}"/>
                    </a:ext>
                  </a:extLst>
                </p:cNvPr>
                <p:cNvSpPr>
                  <a:spLocks/>
                </p:cNvSpPr>
                <p:nvPr/>
              </p:nvSpPr>
              <p:spPr bwMode="ltGray">
                <a:xfrm>
                  <a:off x="1480" y="3807"/>
                  <a:ext cx="142" cy="145"/>
                </a:xfrm>
                <a:custGeom>
                  <a:avLst/>
                  <a:gdLst>
                    <a:gd name="T0" fmla="*/ 0 w 142"/>
                    <a:gd name="T1" fmla="*/ 0 h 145"/>
                    <a:gd name="T2" fmla="*/ 24 w 142"/>
                    <a:gd name="T3" fmla="*/ 9 h 145"/>
                    <a:gd name="T4" fmla="*/ 52 w 142"/>
                    <a:gd name="T5" fmla="*/ 19 h 145"/>
                    <a:gd name="T6" fmla="*/ 79 w 142"/>
                    <a:gd name="T7" fmla="*/ 39 h 145"/>
                    <a:gd name="T8" fmla="*/ 102 w 142"/>
                    <a:gd name="T9" fmla="*/ 56 h 145"/>
                    <a:gd name="T10" fmla="*/ 121 w 142"/>
                    <a:gd name="T11" fmla="*/ 75 h 145"/>
                    <a:gd name="T12" fmla="*/ 131 w 142"/>
                    <a:gd name="T13" fmla="*/ 89 h 145"/>
                    <a:gd name="T14" fmla="*/ 137 w 142"/>
                    <a:gd name="T15" fmla="*/ 104 h 145"/>
                    <a:gd name="T16" fmla="*/ 141 w 142"/>
                    <a:gd name="T17" fmla="*/ 124 h 145"/>
                    <a:gd name="T18" fmla="*/ 141 w 142"/>
                    <a:gd name="T19"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5">
                      <a:moveTo>
                        <a:pt x="0" y="0"/>
                      </a:moveTo>
                      <a:lnTo>
                        <a:pt x="24" y="9"/>
                      </a:lnTo>
                      <a:lnTo>
                        <a:pt x="52" y="19"/>
                      </a:lnTo>
                      <a:lnTo>
                        <a:pt x="79" y="39"/>
                      </a:lnTo>
                      <a:lnTo>
                        <a:pt x="102" y="56"/>
                      </a:lnTo>
                      <a:lnTo>
                        <a:pt x="121" y="75"/>
                      </a:lnTo>
                      <a:lnTo>
                        <a:pt x="131" y="89"/>
                      </a:lnTo>
                      <a:lnTo>
                        <a:pt x="137" y="104"/>
                      </a:lnTo>
                      <a:lnTo>
                        <a:pt x="141" y="124"/>
                      </a:lnTo>
                      <a:lnTo>
                        <a:pt x="141" y="14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Freeform 27">
                  <a:extLst>
                    <a:ext uri="{FF2B5EF4-FFF2-40B4-BE49-F238E27FC236}">
                      <a16:creationId xmlns:a16="http://schemas.microsoft.com/office/drawing/2014/main" id="{61D859D5-4B62-488B-915C-89814360580E}"/>
                    </a:ext>
                  </a:extLst>
                </p:cNvPr>
                <p:cNvSpPr>
                  <a:spLocks/>
                </p:cNvSpPr>
                <p:nvPr/>
              </p:nvSpPr>
              <p:spPr bwMode="ltGray">
                <a:xfrm>
                  <a:off x="654" y="2533"/>
                  <a:ext cx="353" cy="1638"/>
                </a:xfrm>
                <a:custGeom>
                  <a:avLst/>
                  <a:gdLst>
                    <a:gd name="T0" fmla="*/ 0 w 353"/>
                    <a:gd name="T1" fmla="*/ 1637 h 1638"/>
                    <a:gd name="T2" fmla="*/ 126 w 353"/>
                    <a:gd name="T3" fmla="*/ 1030 h 1638"/>
                    <a:gd name="T4" fmla="*/ 139 w 353"/>
                    <a:gd name="T5" fmla="*/ 931 h 1638"/>
                    <a:gd name="T6" fmla="*/ 170 w 353"/>
                    <a:gd name="T7" fmla="*/ 775 h 1638"/>
                    <a:gd name="T8" fmla="*/ 200 w 353"/>
                    <a:gd name="T9" fmla="*/ 611 h 1638"/>
                    <a:gd name="T10" fmla="*/ 215 w 353"/>
                    <a:gd name="T11" fmla="*/ 520 h 1638"/>
                    <a:gd name="T12" fmla="*/ 223 w 353"/>
                    <a:gd name="T13" fmla="*/ 426 h 1638"/>
                    <a:gd name="T14" fmla="*/ 236 w 353"/>
                    <a:gd name="T15" fmla="*/ 337 h 1638"/>
                    <a:gd name="T16" fmla="*/ 254 w 353"/>
                    <a:gd name="T17" fmla="*/ 233 h 1638"/>
                    <a:gd name="T18" fmla="*/ 274 w 353"/>
                    <a:gd name="T19" fmla="*/ 138 h 1638"/>
                    <a:gd name="T20" fmla="*/ 300 w 353"/>
                    <a:gd name="T21" fmla="*/ 55 h 1638"/>
                    <a:gd name="T22" fmla="*/ 321 w 353"/>
                    <a:gd name="T23" fmla="*/ 3 h 1638"/>
                    <a:gd name="T24" fmla="*/ 333 w 353"/>
                    <a:gd name="T25" fmla="*/ 0 h 1638"/>
                    <a:gd name="T26" fmla="*/ 345 w 353"/>
                    <a:gd name="T27" fmla="*/ 25 h 1638"/>
                    <a:gd name="T28" fmla="*/ 352 w 353"/>
                    <a:gd name="T29" fmla="*/ 117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 h="1638">
                      <a:moveTo>
                        <a:pt x="0" y="1637"/>
                      </a:moveTo>
                      <a:lnTo>
                        <a:pt x="126" y="1030"/>
                      </a:lnTo>
                      <a:lnTo>
                        <a:pt x="139" y="931"/>
                      </a:lnTo>
                      <a:lnTo>
                        <a:pt x="170" y="775"/>
                      </a:lnTo>
                      <a:lnTo>
                        <a:pt x="200" y="611"/>
                      </a:lnTo>
                      <a:lnTo>
                        <a:pt x="215" y="520"/>
                      </a:lnTo>
                      <a:lnTo>
                        <a:pt x="223" y="426"/>
                      </a:lnTo>
                      <a:lnTo>
                        <a:pt x="236" y="337"/>
                      </a:lnTo>
                      <a:lnTo>
                        <a:pt x="254" y="233"/>
                      </a:lnTo>
                      <a:lnTo>
                        <a:pt x="274" y="138"/>
                      </a:lnTo>
                      <a:lnTo>
                        <a:pt x="300" y="55"/>
                      </a:lnTo>
                      <a:lnTo>
                        <a:pt x="321" y="3"/>
                      </a:lnTo>
                      <a:lnTo>
                        <a:pt x="333" y="0"/>
                      </a:lnTo>
                      <a:lnTo>
                        <a:pt x="345" y="25"/>
                      </a:lnTo>
                      <a:lnTo>
                        <a:pt x="352" y="11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Freeform 28">
                  <a:extLst>
                    <a:ext uri="{FF2B5EF4-FFF2-40B4-BE49-F238E27FC236}">
                      <a16:creationId xmlns:a16="http://schemas.microsoft.com/office/drawing/2014/main" id="{0F9678FF-A6F6-4201-8DBB-ACD367ADFDEA}"/>
                    </a:ext>
                  </a:extLst>
                </p:cNvPr>
                <p:cNvSpPr>
                  <a:spLocks/>
                </p:cNvSpPr>
                <p:nvPr/>
              </p:nvSpPr>
              <p:spPr bwMode="ltGray">
                <a:xfrm>
                  <a:off x="718" y="3264"/>
                  <a:ext cx="278" cy="610"/>
                </a:xfrm>
                <a:custGeom>
                  <a:avLst/>
                  <a:gdLst>
                    <a:gd name="T0" fmla="*/ 0 w 278"/>
                    <a:gd name="T1" fmla="*/ 609 h 610"/>
                    <a:gd name="T2" fmla="*/ 52 w 278"/>
                    <a:gd name="T3" fmla="*/ 477 h 610"/>
                    <a:gd name="T4" fmla="*/ 85 w 278"/>
                    <a:gd name="T5" fmla="*/ 324 h 610"/>
                    <a:gd name="T6" fmla="*/ 102 w 278"/>
                    <a:gd name="T7" fmla="*/ 256 h 610"/>
                    <a:gd name="T8" fmla="*/ 126 w 278"/>
                    <a:gd name="T9" fmla="*/ 178 h 610"/>
                    <a:gd name="T10" fmla="*/ 158 w 278"/>
                    <a:gd name="T11" fmla="*/ 97 h 610"/>
                    <a:gd name="T12" fmla="*/ 182 w 278"/>
                    <a:gd name="T13" fmla="*/ 48 h 610"/>
                    <a:gd name="T14" fmla="*/ 200 w 278"/>
                    <a:gd name="T15" fmla="*/ 22 h 610"/>
                    <a:gd name="T16" fmla="*/ 224 w 278"/>
                    <a:gd name="T17" fmla="*/ 3 h 610"/>
                    <a:gd name="T18" fmla="*/ 253 w 278"/>
                    <a:gd name="T19" fmla="*/ 0 h 610"/>
                    <a:gd name="T20" fmla="*/ 264 w 278"/>
                    <a:gd name="T21" fmla="*/ 13 h 610"/>
                    <a:gd name="T22" fmla="*/ 277 w 278"/>
                    <a:gd name="T23" fmla="*/ 5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610">
                      <a:moveTo>
                        <a:pt x="0" y="609"/>
                      </a:moveTo>
                      <a:lnTo>
                        <a:pt x="52" y="477"/>
                      </a:lnTo>
                      <a:lnTo>
                        <a:pt x="85" y="324"/>
                      </a:lnTo>
                      <a:lnTo>
                        <a:pt x="102" y="256"/>
                      </a:lnTo>
                      <a:lnTo>
                        <a:pt x="126" y="178"/>
                      </a:lnTo>
                      <a:lnTo>
                        <a:pt x="158" y="97"/>
                      </a:lnTo>
                      <a:lnTo>
                        <a:pt x="182" y="48"/>
                      </a:lnTo>
                      <a:lnTo>
                        <a:pt x="200" y="22"/>
                      </a:lnTo>
                      <a:lnTo>
                        <a:pt x="224" y="3"/>
                      </a:lnTo>
                      <a:lnTo>
                        <a:pt x="253" y="0"/>
                      </a:lnTo>
                      <a:lnTo>
                        <a:pt x="264" y="13"/>
                      </a:lnTo>
                      <a:lnTo>
                        <a:pt x="277" y="5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Freeform 29">
                  <a:extLst>
                    <a:ext uri="{FF2B5EF4-FFF2-40B4-BE49-F238E27FC236}">
                      <a16:creationId xmlns:a16="http://schemas.microsoft.com/office/drawing/2014/main" id="{48949BE9-44AD-4A62-8D1C-83D178D2C02D}"/>
                    </a:ext>
                  </a:extLst>
                </p:cNvPr>
                <p:cNvSpPr>
                  <a:spLocks/>
                </p:cNvSpPr>
                <p:nvPr/>
              </p:nvSpPr>
              <p:spPr bwMode="ltGray">
                <a:xfrm>
                  <a:off x="599" y="3485"/>
                  <a:ext cx="137" cy="292"/>
                </a:xfrm>
                <a:custGeom>
                  <a:avLst/>
                  <a:gdLst>
                    <a:gd name="T0" fmla="*/ 0 w 137"/>
                    <a:gd name="T1" fmla="*/ 0 h 292"/>
                    <a:gd name="T2" fmla="*/ 22 w 137"/>
                    <a:gd name="T3" fmla="*/ 18 h 292"/>
                    <a:gd name="T4" fmla="*/ 50 w 137"/>
                    <a:gd name="T5" fmla="*/ 40 h 292"/>
                    <a:gd name="T6" fmla="*/ 75 w 137"/>
                    <a:gd name="T7" fmla="*/ 80 h 292"/>
                    <a:gd name="T8" fmla="*/ 98 w 137"/>
                    <a:gd name="T9" fmla="*/ 115 h 292"/>
                    <a:gd name="T10" fmla="*/ 117 w 137"/>
                    <a:gd name="T11" fmla="*/ 151 h 292"/>
                    <a:gd name="T12" fmla="*/ 126 w 137"/>
                    <a:gd name="T13" fmla="*/ 182 h 292"/>
                    <a:gd name="T14" fmla="*/ 132 w 137"/>
                    <a:gd name="T15" fmla="*/ 210 h 292"/>
                    <a:gd name="T16" fmla="*/ 136 w 137"/>
                    <a:gd name="T17" fmla="*/ 250 h 292"/>
                    <a:gd name="T18" fmla="*/ 136 w 137"/>
                    <a:gd name="T19"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92">
                      <a:moveTo>
                        <a:pt x="0" y="0"/>
                      </a:moveTo>
                      <a:lnTo>
                        <a:pt x="22" y="18"/>
                      </a:lnTo>
                      <a:lnTo>
                        <a:pt x="50" y="40"/>
                      </a:lnTo>
                      <a:lnTo>
                        <a:pt x="75" y="80"/>
                      </a:lnTo>
                      <a:lnTo>
                        <a:pt x="98" y="115"/>
                      </a:lnTo>
                      <a:lnTo>
                        <a:pt x="117" y="151"/>
                      </a:lnTo>
                      <a:lnTo>
                        <a:pt x="126" y="182"/>
                      </a:lnTo>
                      <a:lnTo>
                        <a:pt x="132" y="210"/>
                      </a:lnTo>
                      <a:lnTo>
                        <a:pt x="136" y="250"/>
                      </a:lnTo>
                      <a:lnTo>
                        <a:pt x="136" y="29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Freeform 30">
                  <a:extLst>
                    <a:ext uri="{FF2B5EF4-FFF2-40B4-BE49-F238E27FC236}">
                      <a16:creationId xmlns:a16="http://schemas.microsoft.com/office/drawing/2014/main" id="{B6479ADF-FFEC-494B-A1D5-AE958119B6D1}"/>
                    </a:ext>
                  </a:extLst>
                </p:cNvPr>
                <p:cNvSpPr>
                  <a:spLocks/>
                </p:cNvSpPr>
                <p:nvPr/>
              </p:nvSpPr>
              <p:spPr bwMode="ltGray">
                <a:xfrm>
                  <a:off x="1365" y="2870"/>
                  <a:ext cx="192" cy="1365"/>
                </a:xfrm>
                <a:custGeom>
                  <a:avLst/>
                  <a:gdLst>
                    <a:gd name="T0" fmla="*/ 189 w 192"/>
                    <a:gd name="T1" fmla="*/ 1364 h 1365"/>
                    <a:gd name="T2" fmla="*/ 191 w 192"/>
                    <a:gd name="T3" fmla="*/ 1167 h 1365"/>
                    <a:gd name="T4" fmla="*/ 191 w 192"/>
                    <a:gd name="T5" fmla="*/ 1076 h 1365"/>
                    <a:gd name="T6" fmla="*/ 186 w 192"/>
                    <a:gd name="T7" fmla="*/ 1012 h 1365"/>
                    <a:gd name="T8" fmla="*/ 184 w 192"/>
                    <a:gd name="T9" fmla="*/ 935 h 1365"/>
                    <a:gd name="T10" fmla="*/ 185 w 192"/>
                    <a:gd name="T11" fmla="*/ 854 h 1365"/>
                    <a:gd name="T12" fmla="*/ 183 w 192"/>
                    <a:gd name="T13" fmla="*/ 787 h 1365"/>
                    <a:gd name="T14" fmla="*/ 178 w 192"/>
                    <a:gd name="T15" fmla="*/ 727 h 1365"/>
                    <a:gd name="T16" fmla="*/ 171 w 192"/>
                    <a:gd name="T17" fmla="*/ 619 h 1365"/>
                    <a:gd name="T18" fmla="*/ 162 w 192"/>
                    <a:gd name="T19" fmla="*/ 502 h 1365"/>
                    <a:gd name="T20" fmla="*/ 151 w 192"/>
                    <a:gd name="T21" fmla="*/ 384 h 1365"/>
                    <a:gd name="T22" fmla="*/ 140 w 192"/>
                    <a:gd name="T23" fmla="*/ 256 h 1365"/>
                    <a:gd name="T24" fmla="*/ 133 w 192"/>
                    <a:gd name="T25" fmla="*/ 180 h 1365"/>
                    <a:gd name="T26" fmla="*/ 126 w 192"/>
                    <a:gd name="T27" fmla="*/ 151 h 1365"/>
                    <a:gd name="T28" fmla="*/ 108 w 192"/>
                    <a:gd name="T29" fmla="*/ 100 h 1365"/>
                    <a:gd name="T30" fmla="*/ 92 w 192"/>
                    <a:gd name="T31" fmla="*/ 63 h 1365"/>
                    <a:gd name="T32" fmla="*/ 73 w 192"/>
                    <a:gd name="T33" fmla="*/ 32 h 1365"/>
                    <a:gd name="T34" fmla="*/ 54 w 192"/>
                    <a:gd name="T35" fmla="*/ 7 h 1365"/>
                    <a:gd name="T36" fmla="*/ 40 w 192"/>
                    <a:gd name="T37" fmla="*/ 1 h 1365"/>
                    <a:gd name="T38" fmla="*/ 22 w 192"/>
                    <a:gd name="T39" fmla="*/ 0 h 1365"/>
                    <a:gd name="T40" fmla="*/ 7 w 192"/>
                    <a:gd name="T41" fmla="*/ 8 h 1365"/>
                    <a:gd name="T42" fmla="*/ 0 w 192"/>
                    <a:gd name="T43" fmla="*/ 22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365">
                      <a:moveTo>
                        <a:pt x="189" y="1364"/>
                      </a:moveTo>
                      <a:lnTo>
                        <a:pt x="191" y="1167"/>
                      </a:lnTo>
                      <a:lnTo>
                        <a:pt x="191" y="1076"/>
                      </a:lnTo>
                      <a:lnTo>
                        <a:pt x="186" y="1012"/>
                      </a:lnTo>
                      <a:lnTo>
                        <a:pt x="184" y="935"/>
                      </a:lnTo>
                      <a:lnTo>
                        <a:pt x="185" y="854"/>
                      </a:lnTo>
                      <a:lnTo>
                        <a:pt x="183" y="787"/>
                      </a:lnTo>
                      <a:lnTo>
                        <a:pt x="178" y="727"/>
                      </a:lnTo>
                      <a:lnTo>
                        <a:pt x="171" y="619"/>
                      </a:lnTo>
                      <a:lnTo>
                        <a:pt x="162" y="502"/>
                      </a:lnTo>
                      <a:lnTo>
                        <a:pt x="151" y="384"/>
                      </a:lnTo>
                      <a:lnTo>
                        <a:pt x="140" y="256"/>
                      </a:lnTo>
                      <a:lnTo>
                        <a:pt x="133" y="180"/>
                      </a:lnTo>
                      <a:lnTo>
                        <a:pt x="126" y="151"/>
                      </a:lnTo>
                      <a:lnTo>
                        <a:pt x="108" y="100"/>
                      </a:lnTo>
                      <a:lnTo>
                        <a:pt x="92" y="63"/>
                      </a:lnTo>
                      <a:lnTo>
                        <a:pt x="73" y="32"/>
                      </a:lnTo>
                      <a:lnTo>
                        <a:pt x="54" y="7"/>
                      </a:lnTo>
                      <a:lnTo>
                        <a:pt x="40" y="1"/>
                      </a:lnTo>
                      <a:lnTo>
                        <a:pt x="22" y="0"/>
                      </a:lnTo>
                      <a:lnTo>
                        <a:pt x="7" y="8"/>
                      </a:lnTo>
                      <a:lnTo>
                        <a:pt x="0" y="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1" name="Freeform 31">
                <a:extLst>
                  <a:ext uri="{FF2B5EF4-FFF2-40B4-BE49-F238E27FC236}">
                    <a16:creationId xmlns:a16="http://schemas.microsoft.com/office/drawing/2014/main" id="{8A703860-C95B-4E03-AE0A-3CA6FDE27B53}"/>
                  </a:ext>
                </a:extLst>
              </p:cNvPr>
              <p:cNvSpPr>
                <a:spLocks/>
              </p:cNvSpPr>
              <p:nvPr/>
            </p:nvSpPr>
            <p:spPr bwMode="ltGray">
              <a:xfrm>
                <a:off x="441" y="3576"/>
                <a:ext cx="43" cy="377"/>
              </a:xfrm>
              <a:custGeom>
                <a:avLst/>
                <a:gdLst>
                  <a:gd name="T0" fmla="*/ 40 w 43"/>
                  <a:gd name="T1" fmla="*/ 59 h 377"/>
                  <a:gd name="T2" fmla="*/ 31 w 43"/>
                  <a:gd name="T3" fmla="*/ 0 h 377"/>
                  <a:gd name="T4" fmla="*/ 26 w 43"/>
                  <a:gd name="T5" fmla="*/ 1 h 377"/>
                  <a:gd name="T6" fmla="*/ 21 w 43"/>
                  <a:gd name="T7" fmla="*/ 3 h 377"/>
                  <a:gd name="T8" fmla="*/ 18 w 43"/>
                  <a:gd name="T9" fmla="*/ 19 h 377"/>
                  <a:gd name="T10" fmla="*/ 7 w 43"/>
                  <a:gd name="T11" fmla="*/ 69 h 377"/>
                  <a:gd name="T12" fmla="*/ 5 w 43"/>
                  <a:gd name="T13" fmla="*/ 89 h 377"/>
                  <a:gd name="T14" fmla="*/ 3 w 43"/>
                  <a:gd name="T15" fmla="*/ 112 h 377"/>
                  <a:gd name="T16" fmla="*/ 1 w 43"/>
                  <a:gd name="T17" fmla="*/ 176 h 377"/>
                  <a:gd name="T18" fmla="*/ 0 w 43"/>
                  <a:gd name="T19" fmla="*/ 196 h 377"/>
                  <a:gd name="T20" fmla="*/ 1 w 43"/>
                  <a:gd name="T21" fmla="*/ 220 h 377"/>
                  <a:gd name="T22" fmla="*/ 2 w 43"/>
                  <a:gd name="T23" fmla="*/ 246 h 377"/>
                  <a:gd name="T24" fmla="*/ 5 w 43"/>
                  <a:gd name="T25" fmla="*/ 286 h 377"/>
                  <a:gd name="T26" fmla="*/ 9 w 43"/>
                  <a:gd name="T27" fmla="*/ 313 h 377"/>
                  <a:gd name="T28" fmla="*/ 14 w 43"/>
                  <a:gd name="T29" fmla="*/ 341 h 377"/>
                  <a:gd name="T30" fmla="*/ 23 w 43"/>
                  <a:gd name="T31" fmla="*/ 376 h 377"/>
                  <a:gd name="T32" fmla="*/ 19 w 43"/>
                  <a:gd name="T33" fmla="*/ 332 h 377"/>
                  <a:gd name="T34" fmla="*/ 14 w 43"/>
                  <a:gd name="T35" fmla="*/ 292 h 377"/>
                  <a:gd name="T36" fmla="*/ 12 w 43"/>
                  <a:gd name="T37" fmla="*/ 256 h 377"/>
                  <a:gd name="T38" fmla="*/ 13 w 43"/>
                  <a:gd name="T39" fmla="*/ 220 h 377"/>
                  <a:gd name="T40" fmla="*/ 14 w 43"/>
                  <a:gd name="T41" fmla="*/ 196 h 377"/>
                  <a:gd name="T42" fmla="*/ 12 w 43"/>
                  <a:gd name="T43" fmla="*/ 165 h 377"/>
                  <a:gd name="T44" fmla="*/ 11 w 43"/>
                  <a:gd name="T45" fmla="*/ 140 h 377"/>
                  <a:gd name="T46" fmla="*/ 15 w 43"/>
                  <a:gd name="T47" fmla="*/ 89 h 377"/>
                  <a:gd name="T48" fmla="*/ 15 w 43"/>
                  <a:gd name="T49" fmla="*/ 64 h 377"/>
                  <a:gd name="T50" fmla="*/ 19 w 43"/>
                  <a:gd name="T51" fmla="*/ 43 h 377"/>
                  <a:gd name="T52" fmla="*/ 26 w 43"/>
                  <a:gd name="T53" fmla="*/ 14 h 377"/>
                  <a:gd name="T54" fmla="*/ 29 w 43"/>
                  <a:gd name="T55" fmla="*/ 36 h 377"/>
                  <a:gd name="T56" fmla="*/ 42 w 43"/>
                  <a:gd name="T57" fmla="*/ 71 h 377"/>
                  <a:gd name="T58" fmla="*/ 40 w 43"/>
                  <a:gd name="T59" fmla="*/ 5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77">
                    <a:moveTo>
                      <a:pt x="40" y="59"/>
                    </a:moveTo>
                    <a:lnTo>
                      <a:pt x="31" y="0"/>
                    </a:lnTo>
                    <a:lnTo>
                      <a:pt x="26" y="1"/>
                    </a:lnTo>
                    <a:lnTo>
                      <a:pt x="21" y="3"/>
                    </a:lnTo>
                    <a:lnTo>
                      <a:pt x="18" y="19"/>
                    </a:lnTo>
                    <a:lnTo>
                      <a:pt x="7" y="69"/>
                    </a:lnTo>
                    <a:lnTo>
                      <a:pt x="5" y="89"/>
                    </a:lnTo>
                    <a:lnTo>
                      <a:pt x="3" y="112"/>
                    </a:lnTo>
                    <a:lnTo>
                      <a:pt x="1" y="176"/>
                    </a:lnTo>
                    <a:lnTo>
                      <a:pt x="0" y="196"/>
                    </a:lnTo>
                    <a:lnTo>
                      <a:pt x="1" y="220"/>
                    </a:lnTo>
                    <a:lnTo>
                      <a:pt x="2" y="246"/>
                    </a:lnTo>
                    <a:lnTo>
                      <a:pt x="5" y="286"/>
                    </a:lnTo>
                    <a:lnTo>
                      <a:pt x="9" y="313"/>
                    </a:lnTo>
                    <a:lnTo>
                      <a:pt x="14" y="341"/>
                    </a:lnTo>
                    <a:lnTo>
                      <a:pt x="23" y="376"/>
                    </a:lnTo>
                    <a:lnTo>
                      <a:pt x="19" y="332"/>
                    </a:lnTo>
                    <a:lnTo>
                      <a:pt x="14" y="292"/>
                    </a:lnTo>
                    <a:lnTo>
                      <a:pt x="12" y="256"/>
                    </a:lnTo>
                    <a:lnTo>
                      <a:pt x="13" y="220"/>
                    </a:lnTo>
                    <a:lnTo>
                      <a:pt x="14" y="196"/>
                    </a:lnTo>
                    <a:lnTo>
                      <a:pt x="12" y="165"/>
                    </a:lnTo>
                    <a:lnTo>
                      <a:pt x="11" y="140"/>
                    </a:lnTo>
                    <a:lnTo>
                      <a:pt x="15" y="89"/>
                    </a:lnTo>
                    <a:lnTo>
                      <a:pt x="15" y="64"/>
                    </a:lnTo>
                    <a:lnTo>
                      <a:pt x="19" y="43"/>
                    </a:lnTo>
                    <a:lnTo>
                      <a:pt x="26" y="14"/>
                    </a:lnTo>
                    <a:lnTo>
                      <a:pt x="29" y="36"/>
                    </a:lnTo>
                    <a:lnTo>
                      <a:pt x="42" y="71"/>
                    </a:lnTo>
                    <a:lnTo>
                      <a:pt x="40" y="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52" name="Group 32">
                <a:extLst>
                  <a:ext uri="{FF2B5EF4-FFF2-40B4-BE49-F238E27FC236}">
                    <a16:creationId xmlns:a16="http://schemas.microsoft.com/office/drawing/2014/main" id="{1CC00F56-C819-402A-B9B0-1B981D50BE61}"/>
                  </a:ext>
                </a:extLst>
              </p:cNvPr>
              <p:cNvGrpSpPr>
                <a:grpSpLocks/>
              </p:cNvGrpSpPr>
              <p:nvPr/>
            </p:nvGrpSpPr>
            <p:grpSpPr bwMode="auto">
              <a:xfrm>
                <a:off x="644" y="3206"/>
                <a:ext cx="399" cy="842"/>
                <a:chOff x="644" y="3206"/>
                <a:chExt cx="399" cy="842"/>
              </a:xfrm>
            </p:grpSpPr>
            <p:sp>
              <p:nvSpPr>
                <p:cNvPr id="5153" name="Freeform 33">
                  <a:extLst>
                    <a:ext uri="{FF2B5EF4-FFF2-40B4-BE49-F238E27FC236}">
                      <a16:creationId xmlns:a16="http://schemas.microsoft.com/office/drawing/2014/main" id="{942C1601-1CE1-42AB-83A0-F3630CB15D21}"/>
                    </a:ext>
                  </a:extLst>
                </p:cNvPr>
                <p:cNvSpPr>
                  <a:spLocks/>
                </p:cNvSpPr>
                <p:nvPr/>
              </p:nvSpPr>
              <p:spPr bwMode="ltGray">
                <a:xfrm>
                  <a:off x="924" y="3699"/>
                  <a:ext cx="59" cy="349"/>
                </a:xfrm>
                <a:custGeom>
                  <a:avLst/>
                  <a:gdLst>
                    <a:gd name="T0" fmla="*/ 11 w 59"/>
                    <a:gd name="T1" fmla="*/ 0 h 349"/>
                    <a:gd name="T2" fmla="*/ 22 w 59"/>
                    <a:gd name="T3" fmla="*/ 26 h 349"/>
                    <a:gd name="T4" fmla="*/ 35 w 59"/>
                    <a:gd name="T5" fmla="*/ 68 h 349"/>
                    <a:gd name="T6" fmla="*/ 46 w 59"/>
                    <a:gd name="T7" fmla="*/ 126 h 349"/>
                    <a:gd name="T8" fmla="*/ 58 w 59"/>
                    <a:gd name="T9" fmla="*/ 200 h 349"/>
                    <a:gd name="T10" fmla="*/ 58 w 59"/>
                    <a:gd name="T11" fmla="*/ 278 h 349"/>
                    <a:gd name="T12" fmla="*/ 52 w 59"/>
                    <a:gd name="T13" fmla="*/ 348 h 349"/>
                    <a:gd name="T14" fmla="*/ 46 w 59"/>
                    <a:gd name="T15" fmla="*/ 348 h 349"/>
                    <a:gd name="T16" fmla="*/ 52 w 59"/>
                    <a:gd name="T17" fmla="*/ 278 h 349"/>
                    <a:gd name="T18" fmla="*/ 52 w 59"/>
                    <a:gd name="T19" fmla="*/ 221 h 349"/>
                    <a:gd name="T20" fmla="*/ 40 w 59"/>
                    <a:gd name="T21" fmla="*/ 158 h 349"/>
                    <a:gd name="T22" fmla="*/ 22 w 59"/>
                    <a:gd name="T23" fmla="*/ 95 h 349"/>
                    <a:gd name="T24" fmla="*/ 0 w 59"/>
                    <a:gd name="T25" fmla="*/ 16 h 349"/>
                    <a:gd name="T26" fmla="*/ 11 w 59"/>
                    <a:gd name="T2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49">
                      <a:moveTo>
                        <a:pt x="11" y="0"/>
                      </a:moveTo>
                      <a:lnTo>
                        <a:pt x="22" y="26"/>
                      </a:lnTo>
                      <a:lnTo>
                        <a:pt x="35" y="68"/>
                      </a:lnTo>
                      <a:lnTo>
                        <a:pt x="46" y="126"/>
                      </a:lnTo>
                      <a:lnTo>
                        <a:pt x="58" y="200"/>
                      </a:lnTo>
                      <a:lnTo>
                        <a:pt x="58" y="278"/>
                      </a:lnTo>
                      <a:lnTo>
                        <a:pt x="52" y="348"/>
                      </a:lnTo>
                      <a:lnTo>
                        <a:pt x="46" y="348"/>
                      </a:lnTo>
                      <a:lnTo>
                        <a:pt x="52" y="278"/>
                      </a:lnTo>
                      <a:lnTo>
                        <a:pt x="52" y="221"/>
                      </a:lnTo>
                      <a:lnTo>
                        <a:pt x="40" y="158"/>
                      </a:lnTo>
                      <a:lnTo>
                        <a:pt x="22" y="95"/>
                      </a:lnTo>
                      <a:lnTo>
                        <a:pt x="0" y="16"/>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Freeform 34">
                  <a:extLst>
                    <a:ext uri="{FF2B5EF4-FFF2-40B4-BE49-F238E27FC236}">
                      <a16:creationId xmlns:a16="http://schemas.microsoft.com/office/drawing/2014/main" id="{4F36C437-FD63-4B47-B7D2-A97AA910130F}"/>
                    </a:ext>
                  </a:extLst>
                </p:cNvPr>
                <p:cNvSpPr>
                  <a:spLocks/>
                </p:cNvSpPr>
                <p:nvPr/>
              </p:nvSpPr>
              <p:spPr bwMode="ltGray">
                <a:xfrm>
                  <a:off x="644" y="3512"/>
                  <a:ext cx="97" cy="347"/>
                </a:xfrm>
                <a:custGeom>
                  <a:avLst/>
                  <a:gdLst>
                    <a:gd name="T0" fmla="*/ 93 w 97"/>
                    <a:gd name="T1" fmla="*/ 54 h 347"/>
                    <a:gd name="T2" fmla="*/ 74 w 97"/>
                    <a:gd name="T3" fmla="*/ 0 h 347"/>
                    <a:gd name="T4" fmla="*/ 60 w 97"/>
                    <a:gd name="T5" fmla="*/ 1 h 347"/>
                    <a:gd name="T6" fmla="*/ 49 w 97"/>
                    <a:gd name="T7" fmla="*/ 3 h 347"/>
                    <a:gd name="T8" fmla="*/ 41 w 97"/>
                    <a:gd name="T9" fmla="*/ 18 h 347"/>
                    <a:gd name="T10" fmla="*/ 19 w 97"/>
                    <a:gd name="T11" fmla="*/ 63 h 347"/>
                    <a:gd name="T12" fmla="*/ 11 w 97"/>
                    <a:gd name="T13" fmla="*/ 83 h 347"/>
                    <a:gd name="T14" fmla="*/ 6 w 97"/>
                    <a:gd name="T15" fmla="*/ 102 h 347"/>
                    <a:gd name="T16" fmla="*/ 1 w 97"/>
                    <a:gd name="T17" fmla="*/ 162 h 347"/>
                    <a:gd name="T18" fmla="*/ 0 w 97"/>
                    <a:gd name="T19" fmla="*/ 181 h 347"/>
                    <a:gd name="T20" fmla="*/ 1 w 97"/>
                    <a:gd name="T21" fmla="*/ 203 h 347"/>
                    <a:gd name="T22" fmla="*/ 4 w 97"/>
                    <a:gd name="T23" fmla="*/ 226 h 347"/>
                    <a:gd name="T24" fmla="*/ 13 w 97"/>
                    <a:gd name="T25" fmla="*/ 264 h 347"/>
                    <a:gd name="T26" fmla="*/ 21 w 97"/>
                    <a:gd name="T27" fmla="*/ 287 h 347"/>
                    <a:gd name="T28" fmla="*/ 32 w 97"/>
                    <a:gd name="T29" fmla="*/ 313 h 347"/>
                    <a:gd name="T30" fmla="*/ 54 w 97"/>
                    <a:gd name="T31" fmla="*/ 346 h 347"/>
                    <a:gd name="T32" fmla="*/ 42 w 97"/>
                    <a:gd name="T33" fmla="*/ 306 h 347"/>
                    <a:gd name="T34" fmla="*/ 33 w 97"/>
                    <a:gd name="T35" fmla="*/ 269 h 347"/>
                    <a:gd name="T36" fmla="*/ 28 w 97"/>
                    <a:gd name="T37" fmla="*/ 235 h 347"/>
                    <a:gd name="T38" fmla="*/ 30 w 97"/>
                    <a:gd name="T39" fmla="*/ 203 h 347"/>
                    <a:gd name="T40" fmla="*/ 32 w 97"/>
                    <a:gd name="T41" fmla="*/ 181 h 347"/>
                    <a:gd name="T42" fmla="*/ 28 w 97"/>
                    <a:gd name="T43" fmla="*/ 152 h 347"/>
                    <a:gd name="T44" fmla="*/ 26 w 97"/>
                    <a:gd name="T45" fmla="*/ 128 h 347"/>
                    <a:gd name="T46" fmla="*/ 35 w 97"/>
                    <a:gd name="T47" fmla="*/ 83 h 347"/>
                    <a:gd name="T48" fmla="*/ 37 w 97"/>
                    <a:gd name="T49" fmla="*/ 59 h 347"/>
                    <a:gd name="T50" fmla="*/ 45 w 97"/>
                    <a:gd name="T51" fmla="*/ 39 h 347"/>
                    <a:gd name="T52" fmla="*/ 60 w 97"/>
                    <a:gd name="T53" fmla="*/ 13 h 347"/>
                    <a:gd name="T54" fmla="*/ 68 w 97"/>
                    <a:gd name="T55" fmla="*/ 33 h 347"/>
                    <a:gd name="T56" fmla="*/ 96 w 97"/>
                    <a:gd name="T57" fmla="*/ 65 h 347"/>
                    <a:gd name="T58" fmla="*/ 93 w 97"/>
                    <a:gd name="T59" fmla="*/ 5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347">
                      <a:moveTo>
                        <a:pt x="93" y="54"/>
                      </a:moveTo>
                      <a:lnTo>
                        <a:pt x="74" y="0"/>
                      </a:lnTo>
                      <a:lnTo>
                        <a:pt x="60" y="1"/>
                      </a:lnTo>
                      <a:lnTo>
                        <a:pt x="49" y="3"/>
                      </a:lnTo>
                      <a:lnTo>
                        <a:pt x="41" y="18"/>
                      </a:lnTo>
                      <a:lnTo>
                        <a:pt x="19" y="63"/>
                      </a:lnTo>
                      <a:lnTo>
                        <a:pt x="11" y="83"/>
                      </a:lnTo>
                      <a:lnTo>
                        <a:pt x="6" y="102"/>
                      </a:lnTo>
                      <a:lnTo>
                        <a:pt x="1" y="162"/>
                      </a:lnTo>
                      <a:lnTo>
                        <a:pt x="0" y="181"/>
                      </a:lnTo>
                      <a:lnTo>
                        <a:pt x="1" y="203"/>
                      </a:lnTo>
                      <a:lnTo>
                        <a:pt x="4" y="226"/>
                      </a:lnTo>
                      <a:lnTo>
                        <a:pt x="13" y="264"/>
                      </a:lnTo>
                      <a:lnTo>
                        <a:pt x="21" y="287"/>
                      </a:lnTo>
                      <a:lnTo>
                        <a:pt x="32" y="313"/>
                      </a:lnTo>
                      <a:lnTo>
                        <a:pt x="54" y="346"/>
                      </a:lnTo>
                      <a:lnTo>
                        <a:pt x="42" y="306"/>
                      </a:lnTo>
                      <a:lnTo>
                        <a:pt x="33" y="269"/>
                      </a:lnTo>
                      <a:lnTo>
                        <a:pt x="28" y="235"/>
                      </a:lnTo>
                      <a:lnTo>
                        <a:pt x="30" y="203"/>
                      </a:lnTo>
                      <a:lnTo>
                        <a:pt x="32" y="181"/>
                      </a:lnTo>
                      <a:lnTo>
                        <a:pt x="28" y="152"/>
                      </a:lnTo>
                      <a:lnTo>
                        <a:pt x="26" y="128"/>
                      </a:lnTo>
                      <a:lnTo>
                        <a:pt x="35" y="83"/>
                      </a:lnTo>
                      <a:lnTo>
                        <a:pt x="37" y="59"/>
                      </a:lnTo>
                      <a:lnTo>
                        <a:pt x="45" y="39"/>
                      </a:lnTo>
                      <a:lnTo>
                        <a:pt x="60" y="13"/>
                      </a:lnTo>
                      <a:lnTo>
                        <a:pt x="68" y="33"/>
                      </a:lnTo>
                      <a:lnTo>
                        <a:pt x="96" y="65"/>
                      </a:lnTo>
                      <a:lnTo>
                        <a:pt x="93" y="5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Freeform 35">
                  <a:extLst>
                    <a:ext uri="{FF2B5EF4-FFF2-40B4-BE49-F238E27FC236}">
                      <a16:creationId xmlns:a16="http://schemas.microsoft.com/office/drawing/2014/main" id="{7D145386-1C18-4909-B707-6224034EF699}"/>
                    </a:ext>
                  </a:extLst>
                </p:cNvPr>
                <p:cNvSpPr>
                  <a:spLocks/>
                </p:cNvSpPr>
                <p:nvPr/>
              </p:nvSpPr>
              <p:spPr bwMode="ltGray">
                <a:xfrm>
                  <a:off x="807" y="3206"/>
                  <a:ext cx="236" cy="623"/>
                </a:xfrm>
                <a:custGeom>
                  <a:avLst/>
                  <a:gdLst>
                    <a:gd name="T0" fmla="*/ 76 w 236"/>
                    <a:gd name="T1" fmla="*/ 7 h 623"/>
                    <a:gd name="T2" fmla="*/ 83 w 236"/>
                    <a:gd name="T3" fmla="*/ 25 h 623"/>
                    <a:gd name="T4" fmla="*/ 134 w 236"/>
                    <a:gd name="T5" fmla="*/ 23 h 623"/>
                    <a:gd name="T6" fmla="*/ 114 w 236"/>
                    <a:gd name="T7" fmla="*/ 32 h 623"/>
                    <a:gd name="T8" fmla="*/ 92 w 236"/>
                    <a:gd name="T9" fmla="*/ 42 h 623"/>
                    <a:gd name="T10" fmla="*/ 141 w 236"/>
                    <a:gd name="T11" fmla="*/ 58 h 623"/>
                    <a:gd name="T12" fmla="*/ 102 w 236"/>
                    <a:gd name="T13" fmla="*/ 64 h 623"/>
                    <a:gd name="T14" fmla="*/ 100 w 236"/>
                    <a:gd name="T15" fmla="*/ 81 h 623"/>
                    <a:gd name="T16" fmla="*/ 211 w 236"/>
                    <a:gd name="T17" fmla="*/ 169 h 623"/>
                    <a:gd name="T18" fmla="*/ 108 w 236"/>
                    <a:gd name="T19" fmla="*/ 106 h 623"/>
                    <a:gd name="T20" fmla="*/ 130 w 236"/>
                    <a:gd name="T21" fmla="*/ 142 h 623"/>
                    <a:gd name="T22" fmla="*/ 116 w 236"/>
                    <a:gd name="T23" fmla="*/ 144 h 623"/>
                    <a:gd name="T24" fmla="*/ 134 w 236"/>
                    <a:gd name="T25" fmla="*/ 195 h 623"/>
                    <a:gd name="T26" fmla="*/ 176 w 236"/>
                    <a:gd name="T27" fmla="*/ 247 h 623"/>
                    <a:gd name="T28" fmla="*/ 130 w 236"/>
                    <a:gd name="T29" fmla="*/ 208 h 623"/>
                    <a:gd name="T30" fmla="*/ 168 w 236"/>
                    <a:gd name="T31" fmla="*/ 288 h 623"/>
                    <a:gd name="T32" fmla="*/ 134 w 236"/>
                    <a:gd name="T33" fmla="*/ 234 h 623"/>
                    <a:gd name="T34" fmla="*/ 125 w 236"/>
                    <a:gd name="T35" fmla="*/ 234 h 623"/>
                    <a:gd name="T36" fmla="*/ 138 w 236"/>
                    <a:gd name="T37" fmla="*/ 281 h 623"/>
                    <a:gd name="T38" fmla="*/ 127 w 236"/>
                    <a:gd name="T39" fmla="*/ 281 h 623"/>
                    <a:gd name="T40" fmla="*/ 149 w 236"/>
                    <a:gd name="T41" fmla="*/ 335 h 623"/>
                    <a:gd name="T42" fmla="*/ 136 w 236"/>
                    <a:gd name="T43" fmla="*/ 322 h 623"/>
                    <a:gd name="T44" fmla="*/ 147 w 236"/>
                    <a:gd name="T45" fmla="*/ 372 h 623"/>
                    <a:gd name="T46" fmla="*/ 138 w 236"/>
                    <a:gd name="T47" fmla="*/ 356 h 623"/>
                    <a:gd name="T48" fmla="*/ 128 w 236"/>
                    <a:gd name="T49" fmla="*/ 351 h 623"/>
                    <a:gd name="T50" fmla="*/ 134 w 236"/>
                    <a:gd name="T51" fmla="*/ 388 h 623"/>
                    <a:gd name="T52" fmla="*/ 157 w 236"/>
                    <a:gd name="T53" fmla="*/ 456 h 623"/>
                    <a:gd name="T54" fmla="*/ 128 w 236"/>
                    <a:gd name="T55" fmla="*/ 403 h 623"/>
                    <a:gd name="T56" fmla="*/ 122 w 236"/>
                    <a:gd name="T57" fmla="*/ 394 h 623"/>
                    <a:gd name="T58" fmla="*/ 124 w 236"/>
                    <a:gd name="T59" fmla="*/ 451 h 623"/>
                    <a:gd name="T60" fmla="*/ 114 w 236"/>
                    <a:gd name="T61" fmla="*/ 479 h 623"/>
                    <a:gd name="T62" fmla="*/ 111 w 236"/>
                    <a:gd name="T63" fmla="*/ 447 h 623"/>
                    <a:gd name="T64" fmla="*/ 27 w 236"/>
                    <a:gd name="T65" fmla="*/ 532 h 623"/>
                    <a:gd name="T66" fmla="*/ 102 w 236"/>
                    <a:gd name="T67" fmla="*/ 408 h 623"/>
                    <a:gd name="T68" fmla="*/ 87 w 236"/>
                    <a:gd name="T69" fmla="*/ 435 h 623"/>
                    <a:gd name="T70" fmla="*/ 109 w 236"/>
                    <a:gd name="T71" fmla="*/ 366 h 623"/>
                    <a:gd name="T72" fmla="*/ 17 w 236"/>
                    <a:gd name="T73" fmla="*/ 420 h 623"/>
                    <a:gd name="T74" fmla="*/ 109 w 236"/>
                    <a:gd name="T75" fmla="*/ 345 h 623"/>
                    <a:gd name="T76" fmla="*/ 96 w 236"/>
                    <a:gd name="T77" fmla="*/ 326 h 623"/>
                    <a:gd name="T78" fmla="*/ 107 w 236"/>
                    <a:gd name="T79" fmla="*/ 299 h 623"/>
                    <a:gd name="T80" fmla="*/ 92 w 236"/>
                    <a:gd name="T81" fmla="*/ 299 h 623"/>
                    <a:gd name="T82" fmla="*/ 51 w 236"/>
                    <a:gd name="T83" fmla="*/ 352 h 623"/>
                    <a:gd name="T84" fmla="*/ 91 w 236"/>
                    <a:gd name="T85" fmla="*/ 251 h 623"/>
                    <a:gd name="T86" fmla="*/ 98 w 236"/>
                    <a:gd name="T87" fmla="*/ 213 h 623"/>
                    <a:gd name="T88" fmla="*/ 87 w 236"/>
                    <a:gd name="T89" fmla="*/ 206 h 623"/>
                    <a:gd name="T90" fmla="*/ 90 w 236"/>
                    <a:gd name="T91" fmla="*/ 171 h 623"/>
                    <a:gd name="T92" fmla="*/ 84 w 236"/>
                    <a:gd name="T93" fmla="*/ 168 h 623"/>
                    <a:gd name="T94" fmla="*/ 55 w 236"/>
                    <a:gd name="T95" fmla="*/ 199 h 623"/>
                    <a:gd name="T96" fmla="*/ 78 w 236"/>
                    <a:gd name="T97" fmla="*/ 148 h 623"/>
                    <a:gd name="T98" fmla="*/ 76 w 236"/>
                    <a:gd name="T99" fmla="*/ 105 h 623"/>
                    <a:gd name="T100" fmla="*/ 78 w 236"/>
                    <a:gd name="T101" fmla="*/ 79 h 623"/>
                    <a:gd name="T102" fmla="*/ 54 w 236"/>
                    <a:gd name="T103" fmla="*/ 77 h 623"/>
                    <a:gd name="T104" fmla="*/ 60 w 236"/>
                    <a:gd name="T105" fmla="*/ 42 h 623"/>
                    <a:gd name="T106" fmla="*/ 50 w 236"/>
                    <a:gd name="T107" fmla="*/ 33 h 623"/>
                    <a:gd name="T108" fmla="*/ 52 w 236"/>
                    <a:gd name="T109"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623">
                      <a:moveTo>
                        <a:pt x="52" y="0"/>
                      </a:moveTo>
                      <a:lnTo>
                        <a:pt x="62" y="2"/>
                      </a:lnTo>
                      <a:lnTo>
                        <a:pt x="76" y="7"/>
                      </a:lnTo>
                      <a:lnTo>
                        <a:pt x="67" y="9"/>
                      </a:lnTo>
                      <a:lnTo>
                        <a:pt x="74" y="17"/>
                      </a:lnTo>
                      <a:lnTo>
                        <a:pt x="83" y="25"/>
                      </a:lnTo>
                      <a:lnTo>
                        <a:pt x="95" y="29"/>
                      </a:lnTo>
                      <a:lnTo>
                        <a:pt x="114" y="28"/>
                      </a:lnTo>
                      <a:lnTo>
                        <a:pt x="134" y="23"/>
                      </a:lnTo>
                      <a:lnTo>
                        <a:pt x="188" y="28"/>
                      </a:lnTo>
                      <a:lnTo>
                        <a:pt x="136" y="24"/>
                      </a:lnTo>
                      <a:lnTo>
                        <a:pt x="114" y="32"/>
                      </a:lnTo>
                      <a:lnTo>
                        <a:pt x="95" y="29"/>
                      </a:lnTo>
                      <a:lnTo>
                        <a:pt x="83" y="35"/>
                      </a:lnTo>
                      <a:lnTo>
                        <a:pt x="92" y="42"/>
                      </a:lnTo>
                      <a:lnTo>
                        <a:pt x="85" y="45"/>
                      </a:lnTo>
                      <a:lnTo>
                        <a:pt x="102" y="59"/>
                      </a:lnTo>
                      <a:lnTo>
                        <a:pt x="141" y="58"/>
                      </a:lnTo>
                      <a:lnTo>
                        <a:pt x="191" y="107"/>
                      </a:lnTo>
                      <a:lnTo>
                        <a:pt x="141" y="59"/>
                      </a:lnTo>
                      <a:lnTo>
                        <a:pt x="102" y="64"/>
                      </a:lnTo>
                      <a:lnTo>
                        <a:pt x="92" y="65"/>
                      </a:lnTo>
                      <a:lnTo>
                        <a:pt x="112" y="81"/>
                      </a:lnTo>
                      <a:lnTo>
                        <a:pt x="100" y="81"/>
                      </a:lnTo>
                      <a:lnTo>
                        <a:pt x="122" y="101"/>
                      </a:lnTo>
                      <a:lnTo>
                        <a:pt x="163" y="126"/>
                      </a:lnTo>
                      <a:lnTo>
                        <a:pt x="211" y="169"/>
                      </a:lnTo>
                      <a:lnTo>
                        <a:pt x="163" y="129"/>
                      </a:lnTo>
                      <a:lnTo>
                        <a:pt x="120" y="105"/>
                      </a:lnTo>
                      <a:lnTo>
                        <a:pt x="108" y="106"/>
                      </a:lnTo>
                      <a:lnTo>
                        <a:pt x="127" y="119"/>
                      </a:lnTo>
                      <a:lnTo>
                        <a:pt x="114" y="123"/>
                      </a:lnTo>
                      <a:lnTo>
                        <a:pt x="130" y="142"/>
                      </a:lnTo>
                      <a:lnTo>
                        <a:pt x="230" y="291"/>
                      </a:lnTo>
                      <a:lnTo>
                        <a:pt x="130" y="144"/>
                      </a:lnTo>
                      <a:lnTo>
                        <a:pt x="116" y="144"/>
                      </a:lnTo>
                      <a:lnTo>
                        <a:pt x="132" y="168"/>
                      </a:lnTo>
                      <a:lnTo>
                        <a:pt x="120" y="165"/>
                      </a:lnTo>
                      <a:lnTo>
                        <a:pt x="134" y="195"/>
                      </a:lnTo>
                      <a:lnTo>
                        <a:pt x="176" y="246"/>
                      </a:lnTo>
                      <a:lnTo>
                        <a:pt x="219" y="320"/>
                      </a:lnTo>
                      <a:lnTo>
                        <a:pt x="176" y="247"/>
                      </a:lnTo>
                      <a:lnTo>
                        <a:pt x="134" y="196"/>
                      </a:lnTo>
                      <a:lnTo>
                        <a:pt x="120" y="190"/>
                      </a:lnTo>
                      <a:lnTo>
                        <a:pt x="130" y="208"/>
                      </a:lnTo>
                      <a:lnTo>
                        <a:pt x="122" y="205"/>
                      </a:lnTo>
                      <a:lnTo>
                        <a:pt x="134" y="233"/>
                      </a:lnTo>
                      <a:lnTo>
                        <a:pt x="168" y="288"/>
                      </a:lnTo>
                      <a:lnTo>
                        <a:pt x="235" y="357"/>
                      </a:lnTo>
                      <a:lnTo>
                        <a:pt x="169" y="288"/>
                      </a:lnTo>
                      <a:lnTo>
                        <a:pt x="134" y="234"/>
                      </a:lnTo>
                      <a:lnTo>
                        <a:pt x="128" y="234"/>
                      </a:lnTo>
                      <a:lnTo>
                        <a:pt x="190" y="394"/>
                      </a:lnTo>
                      <a:lnTo>
                        <a:pt x="125" y="234"/>
                      </a:lnTo>
                      <a:lnTo>
                        <a:pt x="134" y="257"/>
                      </a:lnTo>
                      <a:lnTo>
                        <a:pt x="125" y="249"/>
                      </a:lnTo>
                      <a:lnTo>
                        <a:pt x="138" y="281"/>
                      </a:lnTo>
                      <a:lnTo>
                        <a:pt x="181" y="356"/>
                      </a:lnTo>
                      <a:lnTo>
                        <a:pt x="138" y="288"/>
                      </a:lnTo>
                      <a:lnTo>
                        <a:pt x="127" y="281"/>
                      </a:lnTo>
                      <a:lnTo>
                        <a:pt x="138" y="302"/>
                      </a:lnTo>
                      <a:lnTo>
                        <a:pt x="189" y="447"/>
                      </a:lnTo>
                      <a:lnTo>
                        <a:pt x="149" y="335"/>
                      </a:lnTo>
                      <a:lnTo>
                        <a:pt x="134" y="302"/>
                      </a:lnTo>
                      <a:lnTo>
                        <a:pt x="127" y="299"/>
                      </a:lnTo>
                      <a:lnTo>
                        <a:pt x="136" y="322"/>
                      </a:lnTo>
                      <a:lnTo>
                        <a:pt x="128" y="319"/>
                      </a:lnTo>
                      <a:lnTo>
                        <a:pt x="141" y="347"/>
                      </a:lnTo>
                      <a:lnTo>
                        <a:pt x="147" y="372"/>
                      </a:lnTo>
                      <a:lnTo>
                        <a:pt x="213" y="455"/>
                      </a:lnTo>
                      <a:lnTo>
                        <a:pt x="146" y="373"/>
                      </a:lnTo>
                      <a:lnTo>
                        <a:pt x="138" y="356"/>
                      </a:lnTo>
                      <a:lnTo>
                        <a:pt x="130" y="351"/>
                      </a:lnTo>
                      <a:lnTo>
                        <a:pt x="146" y="398"/>
                      </a:lnTo>
                      <a:lnTo>
                        <a:pt x="128" y="351"/>
                      </a:lnTo>
                      <a:lnTo>
                        <a:pt x="138" y="373"/>
                      </a:lnTo>
                      <a:lnTo>
                        <a:pt x="127" y="368"/>
                      </a:lnTo>
                      <a:lnTo>
                        <a:pt x="134" y="388"/>
                      </a:lnTo>
                      <a:lnTo>
                        <a:pt x="157" y="456"/>
                      </a:lnTo>
                      <a:lnTo>
                        <a:pt x="179" y="497"/>
                      </a:lnTo>
                      <a:lnTo>
                        <a:pt x="157" y="456"/>
                      </a:lnTo>
                      <a:lnTo>
                        <a:pt x="134" y="390"/>
                      </a:lnTo>
                      <a:lnTo>
                        <a:pt x="125" y="388"/>
                      </a:lnTo>
                      <a:lnTo>
                        <a:pt x="128" y="403"/>
                      </a:lnTo>
                      <a:lnTo>
                        <a:pt x="146" y="447"/>
                      </a:lnTo>
                      <a:lnTo>
                        <a:pt x="127" y="408"/>
                      </a:lnTo>
                      <a:lnTo>
                        <a:pt x="122" y="394"/>
                      </a:lnTo>
                      <a:lnTo>
                        <a:pt x="130" y="430"/>
                      </a:lnTo>
                      <a:lnTo>
                        <a:pt x="120" y="422"/>
                      </a:lnTo>
                      <a:lnTo>
                        <a:pt x="124" y="451"/>
                      </a:lnTo>
                      <a:lnTo>
                        <a:pt x="117" y="438"/>
                      </a:lnTo>
                      <a:lnTo>
                        <a:pt x="112" y="450"/>
                      </a:lnTo>
                      <a:lnTo>
                        <a:pt x="114" y="479"/>
                      </a:lnTo>
                      <a:lnTo>
                        <a:pt x="156" y="622"/>
                      </a:lnTo>
                      <a:lnTo>
                        <a:pt x="111" y="479"/>
                      </a:lnTo>
                      <a:lnTo>
                        <a:pt x="111" y="447"/>
                      </a:lnTo>
                      <a:lnTo>
                        <a:pt x="111" y="429"/>
                      </a:lnTo>
                      <a:lnTo>
                        <a:pt x="102" y="438"/>
                      </a:lnTo>
                      <a:lnTo>
                        <a:pt x="27" y="532"/>
                      </a:lnTo>
                      <a:lnTo>
                        <a:pt x="104" y="430"/>
                      </a:lnTo>
                      <a:lnTo>
                        <a:pt x="111" y="403"/>
                      </a:lnTo>
                      <a:lnTo>
                        <a:pt x="102" y="408"/>
                      </a:lnTo>
                      <a:lnTo>
                        <a:pt x="114" y="377"/>
                      </a:lnTo>
                      <a:lnTo>
                        <a:pt x="104" y="389"/>
                      </a:lnTo>
                      <a:lnTo>
                        <a:pt x="87" y="435"/>
                      </a:lnTo>
                      <a:lnTo>
                        <a:pt x="102" y="385"/>
                      </a:lnTo>
                      <a:lnTo>
                        <a:pt x="111" y="366"/>
                      </a:lnTo>
                      <a:lnTo>
                        <a:pt x="109" y="366"/>
                      </a:lnTo>
                      <a:lnTo>
                        <a:pt x="100" y="377"/>
                      </a:lnTo>
                      <a:lnTo>
                        <a:pt x="80" y="401"/>
                      </a:lnTo>
                      <a:lnTo>
                        <a:pt x="17" y="420"/>
                      </a:lnTo>
                      <a:lnTo>
                        <a:pt x="83" y="398"/>
                      </a:lnTo>
                      <a:lnTo>
                        <a:pt x="102" y="368"/>
                      </a:lnTo>
                      <a:lnTo>
                        <a:pt x="109" y="345"/>
                      </a:lnTo>
                      <a:lnTo>
                        <a:pt x="100" y="345"/>
                      </a:lnTo>
                      <a:lnTo>
                        <a:pt x="109" y="322"/>
                      </a:lnTo>
                      <a:lnTo>
                        <a:pt x="96" y="326"/>
                      </a:lnTo>
                      <a:lnTo>
                        <a:pt x="52" y="372"/>
                      </a:lnTo>
                      <a:lnTo>
                        <a:pt x="96" y="326"/>
                      </a:lnTo>
                      <a:lnTo>
                        <a:pt x="107" y="299"/>
                      </a:lnTo>
                      <a:lnTo>
                        <a:pt x="95" y="306"/>
                      </a:lnTo>
                      <a:lnTo>
                        <a:pt x="102" y="284"/>
                      </a:lnTo>
                      <a:lnTo>
                        <a:pt x="92" y="299"/>
                      </a:lnTo>
                      <a:lnTo>
                        <a:pt x="100" y="267"/>
                      </a:lnTo>
                      <a:lnTo>
                        <a:pt x="91" y="283"/>
                      </a:lnTo>
                      <a:lnTo>
                        <a:pt x="51" y="352"/>
                      </a:lnTo>
                      <a:lnTo>
                        <a:pt x="92" y="283"/>
                      </a:lnTo>
                      <a:lnTo>
                        <a:pt x="102" y="242"/>
                      </a:lnTo>
                      <a:lnTo>
                        <a:pt x="91" y="251"/>
                      </a:lnTo>
                      <a:lnTo>
                        <a:pt x="25" y="290"/>
                      </a:lnTo>
                      <a:lnTo>
                        <a:pt x="91" y="249"/>
                      </a:lnTo>
                      <a:lnTo>
                        <a:pt x="98" y="213"/>
                      </a:lnTo>
                      <a:lnTo>
                        <a:pt x="90" y="220"/>
                      </a:lnTo>
                      <a:lnTo>
                        <a:pt x="96" y="199"/>
                      </a:lnTo>
                      <a:lnTo>
                        <a:pt x="87" y="206"/>
                      </a:lnTo>
                      <a:lnTo>
                        <a:pt x="57" y="304"/>
                      </a:lnTo>
                      <a:lnTo>
                        <a:pt x="90" y="199"/>
                      </a:lnTo>
                      <a:lnTo>
                        <a:pt x="90" y="171"/>
                      </a:lnTo>
                      <a:lnTo>
                        <a:pt x="79" y="184"/>
                      </a:lnTo>
                      <a:lnTo>
                        <a:pt x="60" y="238"/>
                      </a:lnTo>
                      <a:lnTo>
                        <a:pt x="84" y="168"/>
                      </a:lnTo>
                      <a:lnTo>
                        <a:pt x="87" y="144"/>
                      </a:lnTo>
                      <a:lnTo>
                        <a:pt x="79" y="155"/>
                      </a:lnTo>
                      <a:lnTo>
                        <a:pt x="55" y="199"/>
                      </a:lnTo>
                      <a:lnTo>
                        <a:pt x="0" y="225"/>
                      </a:lnTo>
                      <a:lnTo>
                        <a:pt x="57" y="196"/>
                      </a:lnTo>
                      <a:lnTo>
                        <a:pt x="78" y="148"/>
                      </a:lnTo>
                      <a:lnTo>
                        <a:pt x="80" y="118"/>
                      </a:lnTo>
                      <a:lnTo>
                        <a:pt x="71" y="133"/>
                      </a:lnTo>
                      <a:lnTo>
                        <a:pt x="76" y="105"/>
                      </a:lnTo>
                      <a:lnTo>
                        <a:pt x="39" y="179"/>
                      </a:lnTo>
                      <a:lnTo>
                        <a:pt x="74" y="101"/>
                      </a:lnTo>
                      <a:lnTo>
                        <a:pt x="78" y="79"/>
                      </a:lnTo>
                      <a:lnTo>
                        <a:pt x="67" y="96"/>
                      </a:lnTo>
                      <a:lnTo>
                        <a:pt x="68" y="61"/>
                      </a:lnTo>
                      <a:lnTo>
                        <a:pt x="54" y="77"/>
                      </a:lnTo>
                      <a:lnTo>
                        <a:pt x="3" y="137"/>
                      </a:lnTo>
                      <a:lnTo>
                        <a:pt x="54" y="75"/>
                      </a:lnTo>
                      <a:lnTo>
                        <a:pt x="60" y="42"/>
                      </a:lnTo>
                      <a:lnTo>
                        <a:pt x="52" y="51"/>
                      </a:lnTo>
                      <a:lnTo>
                        <a:pt x="57" y="25"/>
                      </a:lnTo>
                      <a:lnTo>
                        <a:pt x="50" y="33"/>
                      </a:lnTo>
                      <a:lnTo>
                        <a:pt x="47" y="13"/>
                      </a:lnTo>
                      <a:lnTo>
                        <a:pt x="50" y="6"/>
                      </a:lnTo>
                      <a:lnTo>
                        <a:pt x="5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6" name="Freeform 36">
                <a:extLst>
                  <a:ext uri="{FF2B5EF4-FFF2-40B4-BE49-F238E27FC236}">
                    <a16:creationId xmlns:a16="http://schemas.microsoft.com/office/drawing/2014/main" id="{D24499FE-FBE9-49A9-8F04-F5B83D2A4FF7}"/>
                  </a:ext>
                </a:extLst>
              </p:cNvPr>
              <p:cNvSpPr>
                <a:spLocks/>
              </p:cNvSpPr>
              <p:nvPr/>
            </p:nvSpPr>
            <p:spPr bwMode="ltGray">
              <a:xfrm>
                <a:off x="570" y="3784"/>
                <a:ext cx="26" cy="379"/>
              </a:xfrm>
              <a:custGeom>
                <a:avLst/>
                <a:gdLst>
                  <a:gd name="T0" fmla="*/ 4 w 26"/>
                  <a:gd name="T1" fmla="*/ 0 h 379"/>
                  <a:gd name="T2" fmla="*/ 10 w 26"/>
                  <a:gd name="T3" fmla="*/ 28 h 379"/>
                  <a:gd name="T4" fmla="*/ 14 w 26"/>
                  <a:gd name="T5" fmla="*/ 74 h 379"/>
                  <a:gd name="T6" fmla="*/ 20 w 26"/>
                  <a:gd name="T7" fmla="*/ 137 h 379"/>
                  <a:gd name="T8" fmla="*/ 25 w 26"/>
                  <a:gd name="T9" fmla="*/ 217 h 379"/>
                  <a:gd name="T10" fmla="*/ 25 w 26"/>
                  <a:gd name="T11" fmla="*/ 302 h 379"/>
                  <a:gd name="T12" fmla="*/ 22 w 26"/>
                  <a:gd name="T13" fmla="*/ 378 h 379"/>
                  <a:gd name="T14" fmla="*/ 20 w 26"/>
                  <a:gd name="T15" fmla="*/ 378 h 379"/>
                  <a:gd name="T16" fmla="*/ 22 w 26"/>
                  <a:gd name="T17" fmla="*/ 302 h 379"/>
                  <a:gd name="T18" fmla="*/ 22 w 26"/>
                  <a:gd name="T19" fmla="*/ 240 h 379"/>
                  <a:gd name="T20" fmla="*/ 17 w 26"/>
                  <a:gd name="T21" fmla="*/ 171 h 379"/>
                  <a:gd name="T22" fmla="*/ 10 w 26"/>
                  <a:gd name="T23" fmla="*/ 103 h 379"/>
                  <a:gd name="T24" fmla="*/ 0 w 26"/>
                  <a:gd name="T25" fmla="*/ 17 h 379"/>
                  <a:gd name="T26" fmla="*/ 4 w 26"/>
                  <a:gd name="T27"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79">
                    <a:moveTo>
                      <a:pt x="4" y="0"/>
                    </a:moveTo>
                    <a:lnTo>
                      <a:pt x="10" y="28"/>
                    </a:lnTo>
                    <a:lnTo>
                      <a:pt x="14" y="74"/>
                    </a:lnTo>
                    <a:lnTo>
                      <a:pt x="20" y="137"/>
                    </a:lnTo>
                    <a:lnTo>
                      <a:pt x="25" y="217"/>
                    </a:lnTo>
                    <a:lnTo>
                      <a:pt x="25" y="302"/>
                    </a:lnTo>
                    <a:lnTo>
                      <a:pt x="22" y="378"/>
                    </a:lnTo>
                    <a:lnTo>
                      <a:pt x="20" y="378"/>
                    </a:lnTo>
                    <a:lnTo>
                      <a:pt x="22" y="302"/>
                    </a:lnTo>
                    <a:lnTo>
                      <a:pt x="22" y="240"/>
                    </a:lnTo>
                    <a:lnTo>
                      <a:pt x="17" y="171"/>
                    </a:lnTo>
                    <a:lnTo>
                      <a:pt x="10" y="103"/>
                    </a:lnTo>
                    <a:lnTo>
                      <a:pt x="0" y="17"/>
                    </a:lnTo>
                    <a:lnTo>
                      <a:pt x="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Freeform 37">
                <a:extLst>
                  <a:ext uri="{FF2B5EF4-FFF2-40B4-BE49-F238E27FC236}">
                    <a16:creationId xmlns:a16="http://schemas.microsoft.com/office/drawing/2014/main" id="{A12051B8-E954-4321-89AE-AD354BECDC61}"/>
                  </a:ext>
                </a:extLst>
              </p:cNvPr>
              <p:cNvSpPr>
                <a:spLocks/>
              </p:cNvSpPr>
              <p:nvPr/>
            </p:nvSpPr>
            <p:spPr bwMode="ltGray">
              <a:xfrm>
                <a:off x="515" y="3243"/>
                <a:ext cx="111" cy="682"/>
              </a:xfrm>
              <a:custGeom>
                <a:avLst/>
                <a:gdLst>
                  <a:gd name="T0" fmla="*/ 35 w 111"/>
                  <a:gd name="T1" fmla="*/ 8 h 682"/>
                  <a:gd name="T2" fmla="*/ 38 w 111"/>
                  <a:gd name="T3" fmla="*/ 28 h 682"/>
                  <a:gd name="T4" fmla="*/ 63 w 111"/>
                  <a:gd name="T5" fmla="*/ 25 h 682"/>
                  <a:gd name="T6" fmla="*/ 53 w 111"/>
                  <a:gd name="T7" fmla="*/ 34 h 682"/>
                  <a:gd name="T8" fmla="*/ 42 w 111"/>
                  <a:gd name="T9" fmla="*/ 45 h 682"/>
                  <a:gd name="T10" fmla="*/ 66 w 111"/>
                  <a:gd name="T11" fmla="*/ 63 h 682"/>
                  <a:gd name="T12" fmla="*/ 48 w 111"/>
                  <a:gd name="T13" fmla="*/ 69 h 682"/>
                  <a:gd name="T14" fmla="*/ 46 w 111"/>
                  <a:gd name="T15" fmla="*/ 88 h 682"/>
                  <a:gd name="T16" fmla="*/ 98 w 111"/>
                  <a:gd name="T17" fmla="*/ 185 h 682"/>
                  <a:gd name="T18" fmla="*/ 50 w 111"/>
                  <a:gd name="T19" fmla="*/ 116 h 682"/>
                  <a:gd name="T20" fmla="*/ 61 w 111"/>
                  <a:gd name="T21" fmla="*/ 155 h 682"/>
                  <a:gd name="T22" fmla="*/ 54 w 111"/>
                  <a:gd name="T23" fmla="*/ 159 h 682"/>
                  <a:gd name="T24" fmla="*/ 63 w 111"/>
                  <a:gd name="T25" fmla="*/ 213 h 682"/>
                  <a:gd name="T26" fmla="*/ 82 w 111"/>
                  <a:gd name="T27" fmla="*/ 270 h 682"/>
                  <a:gd name="T28" fmla="*/ 61 w 111"/>
                  <a:gd name="T29" fmla="*/ 228 h 682"/>
                  <a:gd name="T30" fmla="*/ 78 w 111"/>
                  <a:gd name="T31" fmla="*/ 315 h 682"/>
                  <a:gd name="T32" fmla="*/ 62 w 111"/>
                  <a:gd name="T33" fmla="*/ 257 h 682"/>
                  <a:gd name="T34" fmla="*/ 59 w 111"/>
                  <a:gd name="T35" fmla="*/ 257 h 682"/>
                  <a:gd name="T36" fmla="*/ 64 w 111"/>
                  <a:gd name="T37" fmla="*/ 308 h 682"/>
                  <a:gd name="T38" fmla="*/ 59 w 111"/>
                  <a:gd name="T39" fmla="*/ 308 h 682"/>
                  <a:gd name="T40" fmla="*/ 70 w 111"/>
                  <a:gd name="T41" fmla="*/ 367 h 682"/>
                  <a:gd name="T42" fmla="*/ 63 w 111"/>
                  <a:gd name="T43" fmla="*/ 352 h 682"/>
                  <a:gd name="T44" fmla="*/ 69 w 111"/>
                  <a:gd name="T45" fmla="*/ 406 h 682"/>
                  <a:gd name="T46" fmla="*/ 64 w 111"/>
                  <a:gd name="T47" fmla="*/ 389 h 682"/>
                  <a:gd name="T48" fmla="*/ 60 w 111"/>
                  <a:gd name="T49" fmla="*/ 384 h 682"/>
                  <a:gd name="T50" fmla="*/ 63 w 111"/>
                  <a:gd name="T51" fmla="*/ 425 h 682"/>
                  <a:gd name="T52" fmla="*/ 74 w 111"/>
                  <a:gd name="T53" fmla="*/ 499 h 682"/>
                  <a:gd name="T54" fmla="*/ 60 w 111"/>
                  <a:gd name="T55" fmla="*/ 442 h 682"/>
                  <a:gd name="T56" fmla="*/ 56 w 111"/>
                  <a:gd name="T57" fmla="*/ 431 h 682"/>
                  <a:gd name="T58" fmla="*/ 57 w 111"/>
                  <a:gd name="T59" fmla="*/ 494 h 682"/>
                  <a:gd name="T60" fmla="*/ 53 w 111"/>
                  <a:gd name="T61" fmla="*/ 525 h 682"/>
                  <a:gd name="T62" fmla="*/ 52 w 111"/>
                  <a:gd name="T63" fmla="*/ 490 h 682"/>
                  <a:gd name="T64" fmla="*/ 12 w 111"/>
                  <a:gd name="T65" fmla="*/ 583 h 682"/>
                  <a:gd name="T66" fmla="*/ 48 w 111"/>
                  <a:gd name="T67" fmla="*/ 447 h 682"/>
                  <a:gd name="T68" fmla="*/ 41 w 111"/>
                  <a:gd name="T69" fmla="*/ 477 h 682"/>
                  <a:gd name="T70" fmla="*/ 50 w 111"/>
                  <a:gd name="T71" fmla="*/ 400 h 682"/>
                  <a:gd name="T72" fmla="*/ 8 w 111"/>
                  <a:gd name="T73" fmla="*/ 461 h 682"/>
                  <a:gd name="T74" fmla="*/ 50 w 111"/>
                  <a:gd name="T75" fmla="*/ 376 h 682"/>
                  <a:gd name="T76" fmla="*/ 45 w 111"/>
                  <a:gd name="T77" fmla="*/ 358 h 682"/>
                  <a:gd name="T78" fmla="*/ 49 w 111"/>
                  <a:gd name="T79" fmla="*/ 327 h 682"/>
                  <a:gd name="T80" fmla="*/ 42 w 111"/>
                  <a:gd name="T81" fmla="*/ 327 h 682"/>
                  <a:gd name="T82" fmla="*/ 24 w 111"/>
                  <a:gd name="T83" fmla="*/ 385 h 682"/>
                  <a:gd name="T84" fmla="*/ 42 w 111"/>
                  <a:gd name="T85" fmla="*/ 274 h 682"/>
                  <a:gd name="T86" fmla="*/ 46 w 111"/>
                  <a:gd name="T87" fmla="*/ 234 h 682"/>
                  <a:gd name="T88" fmla="*/ 41 w 111"/>
                  <a:gd name="T89" fmla="*/ 226 h 682"/>
                  <a:gd name="T90" fmla="*/ 41 w 111"/>
                  <a:gd name="T91" fmla="*/ 187 h 682"/>
                  <a:gd name="T92" fmla="*/ 39 w 111"/>
                  <a:gd name="T93" fmla="*/ 184 h 682"/>
                  <a:gd name="T94" fmla="*/ 26 w 111"/>
                  <a:gd name="T95" fmla="*/ 218 h 682"/>
                  <a:gd name="T96" fmla="*/ 37 w 111"/>
                  <a:gd name="T97" fmla="*/ 163 h 682"/>
                  <a:gd name="T98" fmla="*/ 35 w 111"/>
                  <a:gd name="T99" fmla="*/ 114 h 682"/>
                  <a:gd name="T100" fmla="*/ 37 w 111"/>
                  <a:gd name="T101" fmla="*/ 87 h 682"/>
                  <a:gd name="T102" fmla="*/ 25 w 111"/>
                  <a:gd name="T103" fmla="*/ 85 h 682"/>
                  <a:gd name="T104" fmla="*/ 28 w 111"/>
                  <a:gd name="T105" fmla="*/ 45 h 682"/>
                  <a:gd name="T106" fmla="*/ 23 w 111"/>
                  <a:gd name="T107" fmla="*/ 37 h 682"/>
                  <a:gd name="T108" fmla="*/ 24 w 111"/>
                  <a:gd name="T109"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682">
                    <a:moveTo>
                      <a:pt x="24" y="0"/>
                    </a:moveTo>
                    <a:lnTo>
                      <a:pt x="28" y="2"/>
                    </a:lnTo>
                    <a:lnTo>
                      <a:pt x="35" y="8"/>
                    </a:lnTo>
                    <a:lnTo>
                      <a:pt x="31" y="11"/>
                    </a:lnTo>
                    <a:lnTo>
                      <a:pt x="34" y="19"/>
                    </a:lnTo>
                    <a:lnTo>
                      <a:pt x="38" y="28"/>
                    </a:lnTo>
                    <a:lnTo>
                      <a:pt x="45" y="33"/>
                    </a:lnTo>
                    <a:lnTo>
                      <a:pt x="53" y="30"/>
                    </a:lnTo>
                    <a:lnTo>
                      <a:pt x="63" y="25"/>
                    </a:lnTo>
                    <a:lnTo>
                      <a:pt x="88" y="30"/>
                    </a:lnTo>
                    <a:lnTo>
                      <a:pt x="63" y="27"/>
                    </a:lnTo>
                    <a:lnTo>
                      <a:pt x="53" y="34"/>
                    </a:lnTo>
                    <a:lnTo>
                      <a:pt x="45" y="33"/>
                    </a:lnTo>
                    <a:lnTo>
                      <a:pt x="38" y="39"/>
                    </a:lnTo>
                    <a:lnTo>
                      <a:pt x="42" y="45"/>
                    </a:lnTo>
                    <a:lnTo>
                      <a:pt x="40" y="50"/>
                    </a:lnTo>
                    <a:lnTo>
                      <a:pt x="48" y="65"/>
                    </a:lnTo>
                    <a:lnTo>
                      <a:pt x="66" y="63"/>
                    </a:lnTo>
                    <a:lnTo>
                      <a:pt x="89" y="117"/>
                    </a:lnTo>
                    <a:lnTo>
                      <a:pt x="66" y="65"/>
                    </a:lnTo>
                    <a:lnTo>
                      <a:pt x="48" y="69"/>
                    </a:lnTo>
                    <a:lnTo>
                      <a:pt x="42" y="71"/>
                    </a:lnTo>
                    <a:lnTo>
                      <a:pt x="53" y="88"/>
                    </a:lnTo>
                    <a:lnTo>
                      <a:pt x="46" y="88"/>
                    </a:lnTo>
                    <a:lnTo>
                      <a:pt x="56" y="111"/>
                    </a:lnTo>
                    <a:lnTo>
                      <a:pt x="76" y="137"/>
                    </a:lnTo>
                    <a:lnTo>
                      <a:pt x="98" y="185"/>
                    </a:lnTo>
                    <a:lnTo>
                      <a:pt x="76" y="142"/>
                    </a:lnTo>
                    <a:lnTo>
                      <a:pt x="56" y="114"/>
                    </a:lnTo>
                    <a:lnTo>
                      <a:pt x="50" y="116"/>
                    </a:lnTo>
                    <a:lnTo>
                      <a:pt x="59" y="131"/>
                    </a:lnTo>
                    <a:lnTo>
                      <a:pt x="53" y="135"/>
                    </a:lnTo>
                    <a:lnTo>
                      <a:pt x="61" y="155"/>
                    </a:lnTo>
                    <a:lnTo>
                      <a:pt x="107" y="320"/>
                    </a:lnTo>
                    <a:lnTo>
                      <a:pt x="61" y="159"/>
                    </a:lnTo>
                    <a:lnTo>
                      <a:pt x="54" y="159"/>
                    </a:lnTo>
                    <a:lnTo>
                      <a:pt x="61" y="184"/>
                    </a:lnTo>
                    <a:lnTo>
                      <a:pt x="56" y="181"/>
                    </a:lnTo>
                    <a:lnTo>
                      <a:pt x="63" y="213"/>
                    </a:lnTo>
                    <a:lnTo>
                      <a:pt x="82" y="269"/>
                    </a:lnTo>
                    <a:lnTo>
                      <a:pt x="103" y="351"/>
                    </a:lnTo>
                    <a:lnTo>
                      <a:pt x="82" y="270"/>
                    </a:lnTo>
                    <a:lnTo>
                      <a:pt x="62" y="215"/>
                    </a:lnTo>
                    <a:lnTo>
                      <a:pt x="56" y="207"/>
                    </a:lnTo>
                    <a:lnTo>
                      <a:pt x="61" y="228"/>
                    </a:lnTo>
                    <a:lnTo>
                      <a:pt x="56" y="224"/>
                    </a:lnTo>
                    <a:lnTo>
                      <a:pt x="63" y="255"/>
                    </a:lnTo>
                    <a:lnTo>
                      <a:pt x="78" y="315"/>
                    </a:lnTo>
                    <a:lnTo>
                      <a:pt x="110" y="391"/>
                    </a:lnTo>
                    <a:lnTo>
                      <a:pt x="79" y="316"/>
                    </a:lnTo>
                    <a:lnTo>
                      <a:pt x="62" y="257"/>
                    </a:lnTo>
                    <a:lnTo>
                      <a:pt x="60" y="257"/>
                    </a:lnTo>
                    <a:lnTo>
                      <a:pt x="89" y="431"/>
                    </a:lnTo>
                    <a:lnTo>
                      <a:pt x="59" y="257"/>
                    </a:lnTo>
                    <a:lnTo>
                      <a:pt x="62" y="280"/>
                    </a:lnTo>
                    <a:lnTo>
                      <a:pt x="59" y="273"/>
                    </a:lnTo>
                    <a:lnTo>
                      <a:pt x="64" y="308"/>
                    </a:lnTo>
                    <a:lnTo>
                      <a:pt x="84" y="389"/>
                    </a:lnTo>
                    <a:lnTo>
                      <a:pt x="64" y="315"/>
                    </a:lnTo>
                    <a:lnTo>
                      <a:pt x="59" y="308"/>
                    </a:lnTo>
                    <a:lnTo>
                      <a:pt x="64" y="331"/>
                    </a:lnTo>
                    <a:lnTo>
                      <a:pt x="89" y="490"/>
                    </a:lnTo>
                    <a:lnTo>
                      <a:pt x="70" y="367"/>
                    </a:lnTo>
                    <a:lnTo>
                      <a:pt x="63" y="331"/>
                    </a:lnTo>
                    <a:lnTo>
                      <a:pt x="59" y="327"/>
                    </a:lnTo>
                    <a:lnTo>
                      <a:pt x="63" y="352"/>
                    </a:lnTo>
                    <a:lnTo>
                      <a:pt x="60" y="348"/>
                    </a:lnTo>
                    <a:lnTo>
                      <a:pt x="66" y="380"/>
                    </a:lnTo>
                    <a:lnTo>
                      <a:pt x="69" y="406"/>
                    </a:lnTo>
                    <a:lnTo>
                      <a:pt x="99" y="498"/>
                    </a:lnTo>
                    <a:lnTo>
                      <a:pt x="68" y="409"/>
                    </a:lnTo>
                    <a:lnTo>
                      <a:pt x="64" y="389"/>
                    </a:lnTo>
                    <a:lnTo>
                      <a:pt x="61" y="384"/>
                    </a:lnTo>
                    <a:lnTo>
                      <a:pt x="68" y="436"/>
                    </a:lnTo>
                    <a:lnTo>
                      <a:pt x="60" y="384"/>
                    </a:lnTo>
                    <a:lnTo>
                      <a:pt x="64" y="409"/>
                    </a:lnTo>
                    <a:lnTo>
                      <a:pt x="59" y="402"/>
                    </a:lnTo>
                    <a:lnTo>
                      <a:pt x="63" y="425"/>
                    </a:lnTo>
                    <a:lnTo>
                      <a:pt x="74" y="499"/>
                    </a:lnTo>
                    <a:lnTo>
                      <a:pt x="83" y="545"/>
                    </a:lnTo>
                    <a:lnTo>
                      <a:pt x="74" y="499"/>
                    </a:lnTo>
                    <a:lnTo>
                      <a:pt x="62" y="427"/>
                    </a:lnTo>
                    <a:lnTo>
                      <a:pt x="59" y="425"/>
                    </a:lnTo>
                    <a:lnTo>
                      <a:pt x="60" y="442"/>
                    </a:lnTo>
                    <a:lnTo>
                      <a:pt x="68" y="490"/>
                    </a:lnTo>
                    <a:lnTo>
                      <a:pt x="59" y="447"/>
                    </a:lnTo>
                    <a:lnTo>
                      <a:pt x="56" y="431"/>
                    </a:lnTo>
                    <a:lnTo>
                      <a:pt x="61" y="470"/>
                    </a:lnTo>
                    <a:lnTo>
                      <a:pt x="56" y="463"/>
                    </a:lnTo>
                    <a:lnTo>
                      <a:pt x="57" y="494"/>
                    </a:lnTo>
                    <a:lnTo>
                      <a:pt x="55" y="480"/>
                    </a:lnTo>
                    <a:lnTo>
                      <a:pt x="53" y="491"/>
                    </a:lnTo>
                    <a:lnTo>
                      <a:pt x="53" y="525"/>
                    </a:lnTo>
                    <a:lnTo>
                      <a:pt x="72" y="681"/>
                    </a:lnTo>
                    <a:lnTo>
                      <a:pt x="52" y="525"/>
                    </a:lnTo>
                    <a:lnTo>
                      <a:pt x="52" y="490"/>
                    </a:lnTo>
                    <a:lnTo>
                      <a:pt x="52" y="469"/>
                    </a:lnTo>
                    <a:lnTo>
                      <a:pt x="47" y="480"/>
                    </a:lnTo>
                    <a:lnTo>
                      <a:pt x="12" y="583"/>
                    </a:lnTo>
                    <a:lnTo>
                      <a:pt x="48" y="470"/>
                    </a:lnTo>
                    <a:lnTo>
                      <a:pt x="52" y="442"/>
                    </a:lnTo>
                    <a:lnTo>
                      <a:pt x="48" y="447"/>
                    </a:lnTo>
                    <a:lnTo>
                      <a:pt x="53" y="412"/>
                    </a:lnTo>
                    <a:lnTo>
                      <a:pt x="48" y="426"/>
                    </a:lnTo>
                    <a:lnTo>
                      <a:pt x="41" y="477"/>
                    </a:lnTo>
                    <a:lnTo>
                      <a:pt x="48" y="422"/>
                    </a:lnTo>
                    <a:lnTo>
                      <a:pt x="52" y="400"/>
                    </a:lnTo>
                    <a:lnTo>
                      <a:pt x="50" y="400"/>
                    </a:lnTo>
                    <a:lnTo>
                      <a:pt x="46" y="412"/>
                    </a:lnTo>
                    <a:lnTo>
                      <a:pt x="38" y="439"/>
                    </a:lnTo>
                    <a:lnTo>
                      <a:pt x="8" y="461"/>
                    </a:lnTo>
                    <a:lnTo>
                      <a:pt x="38" y="436"/>
                    </a:lnTo>
                    <a:lnTo>
                      <a:pt x="48" y="402"/>
                    </a:lnTo>
                    <a:lnTo>
                      <a:pt x="50" y="376"/>
                    </a:lnTo>
                    <a:lnTo>
                      <a:pt x="46" y="376"/>
                    </a:lnTo>
                    <a:lnTo>
                      <a:pt x="50" y="352"/>
                    </a:lnTo>
                    <a:lnTo>
                      <a:pt x="45" y="358"/>
                    </a:lnTo>
                    <a:lnTo>
                      <a:pt x="24" y="406"/>
                    </a:lnTo>
                    <a:lnTo>
                      <a:pt x="45" y="357"/>
                    </a:lnTo>
                    <a:lnTo>
                      <a:pt x="49" y="327"/>
                    </a:lnTo>
                    <a:lnTo>
                      <a:pt x="45" y="334"/>
                    </a:lnTo>
                    <a:lnTo>
                      <a:pt x="48" y="311"/>
                    </a:lnTo>
                    <a:lnTo>
                      <a:pt x="42" y="327"/>
                    </a:lnTo>
                    <a:lnTo>
                      <a:pt x="46" y="291"/>
                    </a:lnTo>
                    <a:lnTo>
                      <a:pt x="42" y="310"/>
                    </a:lnTo>
                    <a:lnTo>
                      <a:pt x="24" y="385"/>
                    </a:lnTo>
                    <a:lnTo>
                      <a:pt x="42" y="310"/>
                    </a:lnTo>
                    <a:lnTo>
                      <a:pt x="47" y="265"/>
                    </a:lnTo>
                    <a:lnTo>
                      <a:pt x="42" y="274"/>
                    </a:lnTo>
                    <a:lnTo>
                      <a:pt x="11" y="317"/>
                    </a:lnTo>
                    <a:lnTo>
                      <a:pt x="42" y="273"/>
                    </a:lnTo>
                    <a:lnTo>
                      <a:pt x="46" y="234"/>
                    </a:lnTo>
                    <a:lnTo>
                      <a:pt x="41" y="241"/>
                    </a:lnTo>
                    <a:lnTo>
                      <a:pt x="45" y="218"/>
                    </a:lnTo>
                    <a:lnTo>
                      <a:pt x="41" y="226"/>
                    </a:lnTo>
                    <a:lnTo>
                      <a:pt x="26" y="333"/>
                    </a:lnTo>
                    <a:lnTo>
                      <a:pt x="41" y="217"/>
                    </a:lnTo>
                    <a:lnTo>
                      <a:pt x="41" y="187"/>
                    </a:lnTo>
                    <a:lnTo>
                      <a:pt x="37" y="201"/>
                    </a:lnTo>
                    <a:lnTo>
                      <a:pt x="28" y="262"/>
                    </a:lnTo>
                    <a:lnTo>
                      <a:pt x="39" y="184"/>
                    </a:lnTo>
                    <a:lnTo>
                      <a:pt x="41" y="159"/>
                    </a:lnTo>
                    <a:lnTo>
                      <a:pt x="37" y="170"/>
                    </a:lnTo>
                    <a:lnTo>
                      <a:pt x="26" y="218"/>
                    </a:lnTo>
                    <a:lnTo>
                      <a:pt x="0" y="245"/>
                    </a:lnTo>
                    <a:lnTo>
                      <a:pt x="26" y="215"/>
                    </a:lnTo>
                    <a:lnTo>
                      <a:pt x="37" y="163"/>
                    </a:lnTo>
                    <a:lnTo>
                      <a:pt x="38" y="129"/>
                    </a:lnTo>
                    <a:lnTo>
                      <a:pt x="33" y="145"/>
                    </a:lnTo>
                    <a:lnTo>
                      <a:pt x="35" y="114"/>
                    </a:lnTo>
                    <a:lnTo>
                      <a:pt x="18" y="195"/>
                    </a:lnTo>
                    <a:lnTo>
                      <a:pt x="34" y="111"/>
                    </a:lnTo>
                    <a:lnTo>
                      <a:pt x="37" y="87"/>
                    </a:lnTo>
                    <a:lnTo>
                      <a:pt x="31" y="105"/>
                    </a:lnTo>
                    <a:lnTo>
                      <a:pt x="32" y="67"/>
                    </a:lnTo>
                    <a:lnTo>
                      <a:pt x="25" y="85"/>
                    </a:lnTo>
                    <a:lnTo>
                      <a:pt x="1" y="149"/>
                    </a:lnTo>
                    <a:lnTo>
                      <a:pt x="25" y="82"/>
                    </a:lnTo>
                    <a:lnTo>
                      <a:pt x="28" y="45"/>
                    </a:lnTo>
                    <a:lnTo>
                      <a:pt x="24" y="56"/>
                    </a:lnTo>
                    <a:lnTo>
                      <a:pt x="26" y="28"/>
                    </a:lnTo>
                    <a:lnTo>
                      <a:pt x="23" y="37"/>
                    </a:lnTo>
                    <a:lnTo>
                      <a:pt x="22" y="14"/>
                    </a:lnTo>
                    <a:lnTo>
                      <a:pt x="23" y="6"/>
                    </a:lnTo>
                    <a:lnTo>
                      <a:pt x="2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58" name="Group 38">
                <a:extLst>
                  <a:ext uri="{FF2B5EF4-FFF2-40B4-BE49-F238E27FC236}">
                    <a16:creationId xmlns:a16="http://schemas.microsoft.com/office/drawing/2014/main" id="{AEEA570C-59F4-44D1-881E-918C16E552C3}"/>
                  </a:ext>
                </a:extLst>
              </p:cNvPr>
              <p:cNvGrpSpPr>
                <a:grpSpLocks/>
              </p:cNvGrpSpPr>
              <p:nvPr/>
            </p:nvGrpSpPr>
            <p:grpSpPr bwMode="auto">
              <a:xfrm>
                <a:off x="149" y="3240"/>
                <a:ext cx="340" cy="959"/>
                <a:chOff x="149" y="3240"/>
                <a:chExt cx="340" cy="959"/>
              </a:xfrm>
            </p:grpSpPr>
            <p:sp>
              <p:nvSpPr>
                <p:cNvPr id="5159" name="Freeform 39">
                  <a:extLst>
                    <a:ext uri="{FF2B5EF4-FFF2-40B4-BE49-F238E27FC236}">
                      <a16:creationId xmlns:a16="http://schemas.microsoft.com/office/drawing/2014/main" id="{B532E4CB-B7E4-444F-8705-87C0AF1BF411}"/>
                    </a:ext>
                  </a:extLst>
                </p:cNvPr>
                <p:cNvSpPr>
                  <a:spLocks/>
                </p:cNvSpPr>
                <p:nvPr/>
              </p:nvSpPr>
              <p:spPr bwMode="ltGray">
                <a:xfrm>
                  <a:off x="414" y="3766"/>
                  <a:ext cx="75" cy="433"/>
                </a:xfrm>
                <a:custGeom>
                  <a:avLst/>
                  <a:gdLst>
                    <a:gd name="T0" fmla="*/ 58 w 75"/>
                    <a:gd name="T1" fmla="*/ 0 h 433"/>
                    <a:gd name="T2" fmla="*/ 54 w 75"/>
                    <a:gd name="T3" fmla="*/ 8 h 433"/>
                    <a:gd name="T4" fmla="*/ 29 w 75"/>
                    <a:gd name="T5" fmla="*/ 85 h 433"/>
                    <a:gd name="T6" fmla="*/ 15 w 75"/>
                    <a:gd name="T7" fmla="*/ 157 h 433"/>
                    <a:gd name="T8" fmla="*/ 0 w 75"/>
                    <a:gd name="T9" fmla="*/ 248 h 433"/>
                    <a:gd name="T10" fmla="*/ 0 w 75"/>
                    <a:gd name="T11" fmla="*/ 346 h 433"/>
                    <a:gd name="T12" fmla="*/ 7 w 75"/>
                    <a:gd name="T13" fmla="*/ 432 h 433"/>
                    <a:gd name="T14" fmla="*/ 15 w 75"/>
                    <a:gd name="T15" fmla="*/ 432 h 433"/>
                    <a:gd name="T16" fmla="*/ 7 w 75"/>
                    <a:gd name="T17" fmla="*/ 346 h 433"/>
                    <a:gd name="T18" fmla="*/ 7 w 75"/>
                    <a:gd name="T19" fmla="*/ 274 h 433"/>
                    <a:gd name="T20" fmla="*/ 22 w 75"/>
                    <a:gd name="T21" fmla="*/ 196 h 433"/>
                    <a:gd name="T22" fmla="*/ 44 w 75"/>
                    <a:gd name="T23" fmla="*/ 117 h 433"/>
                    <a:gd name="T24" fmla="*/ 74 w 75"/>
                    <a:gd name="T25" fmla="*/ 19 h 433"/>
                    <a:gd name="T26" fmla="*/ 58 w 75"/>
                    <a:gd name="T2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433">
                      <a:moveTo>
                        <a:pt x="58" y="0"/>
                      </a:moveTo>
                      <a:lnTo>
                        <a:pt x="54" y="8"/>
                      </a:lnTo>
                      <a:lnTo>
                        <a:pt x="29" y="85"/>
                      </a:lnTo>
                      <a:lnTo>
                        <a:pt x="15" y="157"/>
                      </a:lnTo>
                      <a:lnTo>
                        <a:pt x="0" y="248"/>
                      </a:lnTo>
                      <a:lnTo>
                        <a:pt x="0" y="346"/>
                      </a:lnTo>
                      <a:lnTo>
                        <a:pt x="7" y="432"/>
                      </a:lnTo>
                      <a:lnTo>
                        <a:pt x="15" y="432"/>
                      </a:lnTo>
                      <a:lnTo>
                        <a:pt x="7" y="346"/>
                      </a:lnTo>
                      <a:lnTo>
                        <a:pt x="7" y="274"/>
                      </a:lnTo>
                      <a:lnTo>
                        <a:pt x="22" y="196"/>
                      </a:lnTo>
                      <a:lnTo>
                        <a:pt x="44" y="117"/>
                      </a:lnTo>
                      <a:lnTo>
                        <a:pt x="74" y="19"/>
                      </a:lnTo>
                      <a:lnTo>
                        <a:pt x="5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Freeform 40">
                  <a:extLst>
                    <a:ext uri="{FF2B5EF4-FFF2-40B4-BE49-F238E27FC236}">
                      <a16:creationId xmlns:a16="http://schemas.microsoft.com/office/drawing/2014/main" id="{E5011A85-BE0B-4BBF-9E13-BB4CC3225D5B}"/>
                    </a:ext>
                  </a:extLst>
                </p:cNvPr>
                <p:cNvSpPr>
                  <a:spLocks/>
                </p:cNvSpPr>
                <p:nvPr/>
              </p:nvSpPr>
              <p:spPr bwMode="ltGray">
                <a:xfrm>
                  <a:off x="149" y="3240"/>
                  <a:ext cx="292" cy="551"/>
                </a:xfrm>
                <a:custGeom>
                  <a:avLst/>
                  <a:gdLst>
                    <a:gd name="T0" fmla="*/ 132 w 292"/>
                    <a:gd name="T1" fmla="*/ 14 h 551"/>
                    <a:gd name="T2" fmla="*/ 20 w 292"/>
                    <a:gd name="T3" fmla="*/ 24 h 551"/>
                    <a:gd name="T4" fmla="*/ 124 w 292"/>
                    <a:gd name="T5" fmla="*/ 24 h 551"/>
                    <a:gd name="T6" fmla="*/ 107 w 292"/>
                    <a:gd name="T7" fmla="*/ 48 h 551"/>
                    <a:gd name="T8" fmla="*/ 107 w 292"/>
                    <a:gd name="T9" fmla="*/ 58 h 551"/>
                    <a:gd name="T10" fmla="*/ 57 w 292"/>
                    <a:gd name="T11" fmla="*/ 82 h 551"/>
                    <a:gd name="T12" fmla="*/ 95 w 292"/>
                    <a:gd name="T13" fmla="*/ 73 h 551"/>
                    <a:gd name="T14" fmla="*/ 95 w 292"/>
                    <a:gd name="T15" fmla="*/ 86 h 551"/>
                    <a:gd name="T16" fmla="*/ 104 w 292"/>
                    <a:gd name="T17" fmla="*/ 91 h 551"/>
                    <a:gd name="T18" fmla="*/ 12 w 292"/>
                    <a:gd name="T19" fmla="*/ 149 h 551"/>
                    <a:gd name="T20" fmla="*/ 99 w 292"/>
                    <a:gd name="T21" fmla="*/ 121 h 551"/>
                    <a:gd name="T22" fmla="*/ 77 w 292"/>
                    <a:gd name="T23" fmla="*/ 159 h 551"/>
                    <a:gd name="T24" fmla="*/ 12 w 292"/>
                    <a:gd name="T25" fmla="*/ 184 h 551"/>
                    <a:gd name="T26" fmla="*/ 82 w 292"/>
                    <a:gd name="T27" fmla="*/ 164 h 551"/>
                    <a:gd name="T28" fmla="*/ 28 w 292"/>
                    <a:gd name="T29" fmla="*/ 208 h 551"/>
                    <a:gd name="T30" fmla="*/ 61 w 292"/>
                    <a:gd name="T31" fmla="*/ 188 h 551"/>
                    <a:gd name="T32" fmla="*/ 82 w 292"/>
                    <a:gd name="T33" fmla="*/ 184 h 551"/>
                    <a:gd name="T34" fmla="*/ 82 w 292"/>
                    <a:gd name="T35" fmla="*/ 198 h 551"/>
                    <a:gd name="T36" fmla="*/ 69 w 292"/>
                    <a:gd name="T37" fmla="*/ 226 h 551"/>
                    <a:gd name="T38" fmla="*/ 8 w 292"/>
                    <a:gd name="T39" fmla="*/ 261 h 551"/>
                    <a:gd name="T40" fmla="*/ 77 w 292"/>
                    <a:gd name="T41" fmla="*/ 231 h 551"/>
                    <a:gd name="T42" fmla="*/ 66 w 292"/>
                    <a:gd name="T43" fmla="*/ 271 h 551"/>
                    <a:gd name="T44" fmla="*/ 50 w 292"/>
                    <a:gd name="T45" fmla="*/ 294 h 551"/>
                    <a:gd name="T46" fmla="*/ 57 w 292"/>
                    <a:gd name="T47" fmla="*/ 294 h 551"/>
                    <a:gd name="T48" fmla="*/ 57 w 292"/>
                    <a:gd name="T49" fmla="*/ 309 h 551"/>
                    <a:gd name="T50" fmla="*/ 12 w 292"/>
                    <a:gd name="T51" fmla="*/ 343 h 551"/>
                    <a:gd name="T52" fmla="*/ 50 w 292"/>
                    <a:gd name="T53" fmla="*/ 338 h 551"/>
                    <a:gd name="T54" fmla="*/ 50 w 292"/>
                    <a:gd name="T55" fmla="*/ 343 h 551"/>
                    <a:gd name="T56" fmla="*/ 53 w 292"/>
                    <a:gd name="T57" fmla="*/ 357 h 551"/>
                    <a:gd name="T58" fmla="*/ 44 w 292"/>
                    <a:gd name="T59" fmla="*/ 386 h 551"/>
                    <a:gd name="T60" fmla="*/ 53 w 292"/>
                    <a:gd name="T61" fmla="*/ 401 h 551"/>
                    <a:gd name="T62" fmla="*/ 57 w 292"/>
                    <a:gd name="T63" fmla="*/ 463 h 551"/>
                    <a:gd name="T64" fmla="*/ 66 w 292"/>
                    <a:gd name="T65" fmla="*/ 386 h 551"/>
                    <a:gd name="T66" fmla="*/ 136 w 292"/>
                    <a:gd name="T67" fmla="*/ 550 h 551"/>
                    <a:gd name="T68" fmla="*/ 95 w 292"/>
                    <a:gd name="T69" fmla="*/ 357 h 551"/>
                    <a:gd name="T70" fmla="*/ 95 w 292"/>
                    <a:gd name="T71" fmla="*/ 353 h 551"/>
                    <a:gd name="T72" fmla="*/ 99 w 292"/>
                    <a:gd name="T73" fmla="*/ 338 h 551"/>
                    <a:gd name="T74" fmla="*/ 158 w 292"/>
                    <a:gd name="T75" fmla="*/ 434 h 551"/>
                    <a:gd name="T76" fmla="*/ 120 w 292"/>
                    <a:gd name="T77" fmla="*/ 381 h 551"/>
                    <a:gd name="T78" fmla="*/ 107 w 292"/>
                    <a:gd name="T79" fmla="*/ 294 h 551"/>
                    <a:gd name="T80" fmla="*/ 111 w 292"/>
                    <a:gd name="T81" fmla="*/ 271 h 551"/>
                    <a:gd name="T82" fmla="*/ 132 w 292"/>
                    <a:gd name="T83" fmla="*/ 328 h 551"/>
                    <a:gd name="T84" fmla="*/ 120 w 292"/>
                    <a:gd name="T85" fmla="*/ 241 h 551"/>
                    <a:gd name="T86" fmla="*/ 140 w 292"/>
                    <a:gd name="T87" fmla="*/ 226 h 551"/>
                    <a:gd name="T88" fmla="*/ 158 w 292"/>
                    <a:gd name="T89" fmla="*/ 284 h 551"/>
                    <a:gd name="T90" fmla="*/ 136 w 292"/>
                    <a:gd name="T91" fmla="*/ 184 h 551"/>
                    <a:gd name="T92" fmla="*/ 140 w 292"/>
                    <a:gd name="T93" fmla="*/ 173 h 551"/>
                    <a:gd name="T94" fmla="*/ 145 w 292"/>
                    <a:gd name="T95" fmla="*/ 126 h 551"/>
                    <a:gd name="T96" fmla="*/ 166 w 292"/>
                    <a:gd name="T97" fmla="*/ 130 h 551"/>
                    <a:gd name="T98" fmla="*/ 240 w 292"/>
                    <a:gd name="T99" fmla="*/ 256 h 551"/>
                    <a:gd name="T100" fmla="*/ 186 w 292"/>
                    <a:gd name="T101" fmla="*/ 184 h 551"/>
                    <a:gd name="T102" fmla="*/ 158 w 292"/>
                    <a:gd name="T103" fmla="*/ 82 h 551"/>
                    <a:gd name="T104" fmla="*/ 166 w 292"/>
                    <a:gd name="T105" fmla="*/ 64 h 551"/>
                    <a:gd name="T106" fmla="*/ 202 w 292"/>
                    <a:gd name="T107" fmla="*/ 121 h 551"/>
                    <a:gd name="T108" fmla="*/ 194 w 292"/>
                    <a:gd name="T109" fmla="*/ 115 h 551"/>
                    <a:gd name="T110" fmla="*/ 178 w 292"/>
                    <a:gd name="T111" fmla="*/ 38 h 551"/>
                    <a:gd name="T112" fmla="*/ 224 w 292"/>
                    <a:gd name="T113" fmla="*/ 115 h 551"/>
                    <a:gd name="T114" fmla="*/ 194 w 292"/>
                    <a:gd name="T115" fmla="*/ 78 h 551"/>
                    <a:gd name="T116" fmla="*/ 170 w 292"/>
                    <a:gd name="T117" fmla="*/ 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551">
                      <a:moveTo>
                        <a:pt x="163" y="7"/>
                      </a:moveTo>
                      <a:lnTo>
                        <a:pt x="145" y="0"/>
                      </a:lnTo>
                      <a:lnTo>
                        <a:pt x="132" y="14"/>
                      </a:lnTo>
                      <a:lnTo>
                        <a:pt x="120" y="19"/>
                      </a:lnTo>
                      <a:lnTo>
                        <a:pt x="91" y="24"/>
                      </a:lnTo>
                      <a:lnTo>
                        <a:pt x="20" y="24"/>
                      </a:lnTo>
                      <a:lnTo>
                        <a:pt x="91" y="28"/>
                      </a:lnTo>
                      <a:lnTo>
                        <a:pt x="111" y="19"/>
                      </a:lnTo>
                      <a:lnTo>
                        <a:pt x="124" y="24"/>
                      </a:lnTo>
                      <a:lnTo>
                        <a:pt x="107" y="33"/>
                      </a:lnTo>
                      <a:lnTo>
                        <a:pt x="120" y="33"/>
                      </a:lnTo>
                      <a:lnTo>
                        <a:pt x="107" y="48"/>
                      </a:lnTo>
                      <a:lnTo>
                        <a:pt x="16" y="130"/>
                      </a:lnTo>
                      <a:lnTo>
                        <a:pt x="111" y="48"/>
                      </a:lnTo>
                      <a:lnTo>
                        <a:pt x="107" y="58"/>
                      </a:lnTo>
                      <a:lnTo>
                        <a:pt x="95" y="73"/>
                      </a:lnTo>
                      <a:lnTo>
                        <a:pt x="82" y="78"/>
                      </a:lnTo>
                      <a:lnTo>
                        <a:pt x="57" y="82"/>
                      </a:lnTo>
                      <a:lnTo>
                        <a:pt x="16" y="73"/>
                      </a:lnTo>
                      <a:lnTo>
                        <a:pt x="82" y="82"/>
                      </a:lnTo>
                      <a:lnTo>
                        <a:pt x="95" y="73"/>
                      </a:lnTo>
                      <a:lnTo>
                        <a:pt x="107" y="68"/>
                      </a:lnTo>
                      <a:lnTo>
                        <a:pt x="104" y="82"/>
                      </a:lnTo>
                      <a:lnTo>
                        <a:pt x="95" y="86"/>
                      </a:lnTo>
                      <a:lnTo>
                        <a:pt x="12" y="135"/>
                      </a:lnTo>
                      <a:lnTo>
                        <a:pt x="95" y="91"/>
                      </a:lnTo>
                      <a:lnTo>
                        <a:pt x="104" y="91"/>
                      </a:lnTo>
                      <a:lnTo>
                        <a:pt x="95" y="106"/>
                      </a:lnTo>
                      <a:lnTo>
                        <a:pt x="82" y="121"/>
                      </a:lnTo>
                      <a:lnTo>
                        <a:pt x="12" y="149"/>
                      </a:lnTo>
                      <a:lnTo>
                        <a:pt x="91" y="115"/>
                      </a:lnTo>
                      <a:lnTo>
                        <a:pt x="95" y="115"/>
                      </a:lnTo>
                      <a:lnTo>
                        <a:pt x="99" y="121"/>
                      </a:lnTo>
                      <a:lnTo>
                        <a:pt x="82" y="139"/>
                      </a:lnTo>
                      <a:lnTo>
                        <a:pt x="99" y="135"/>
                      </a:lnTo>
                      <a:lnTo>
                        <a:pt x="77" y="159"/>
                      </a:lnTo>
                      <a:lnTo>
                        <a:pt x="61" y="173"/>
                      </a:lnTo>
                      <a:lnTo>
                        <a:pt x="28" y="184"/>
                      </a:lnTo>
                      <a:lnTo>
                        <a:pt x="12" y="184"/>
                      </a:lnTo>
                      <a:lnTo>
                        <a:pt x="41" y="179"/>
                      </a:lnTo>
                      <a:lnTo>
                        <a:pt x="74" y="168"/>
                      </a:lnTo>
                      <a:lnTo>
                        <a:pt x="82" y="164"/>
                      </a:lnTo>
                      <a:lnTo>
                        <a:pt x="74" y="179"/>
                      </a:lnTo>
                      <a:lnTo>
                        <a:pt x="57" y="198"/>
                      </a:lnTo>
                      <a:lnTo>
                        <a:pt x="28" y="208"/>
                      </a:lnTo>
                      <a:lnTo>
                        <a:pt x="0" y="216"/>
                      </a:lnTo>
                      <a:lnTo>
                        <a:pt x="36" y="203"/>
                      </a:lnTo>
                      <a:lnTo>
                        <a:pt x="61" y="188"/>
                      </a:lnTo>
                      <a:lnTo>
                        <a:pt x="82" y="173"/>
                      </a:lnTo>
                      <a:lnTo>
                        <a:pt x="87" y="168"/>
                      </a:lnTo>
                      <a:lnTo>
                        <a:pt x="82" y="184"/>
                      </a:lnTo>
                      <a:lnTo>
                        <a:pt x="91" y="179"/>
                      </a:lnTo>
                      <a:lnTo>
                        <a:pt x="99" y="184"/>
                      </a:lnTo>
                      <a:lnTo>
                        <a:pt x="82" y="198"/>
                      </a:lnTo>
                      <a:lnTo>
                        <a:pt x="82" y="208"/>
                      </a:lnTo>
                      <a:lnTo>
                        <a:pt x="61" y="226"/>
                      </a:lnTo>
                      <a:lnTo>
                        <a:pt x="69" y="226"/>
                      </a:lnTo>
                      <a:lnTo>
                        <a:pt x="61" y="237"/>
                      </a:lnTo>
                      <a:lnTo>
                        <a:pt x="33" y="256"/>
                      </a:lnTo>
                      <a:lnTo>
                        <a:pt x="8" y="261"/>
                      </a:lnTo>
                      <a:lnTo>
                        <a:pt x="44" y="250"/>
                      </a:lnTo>
                      <a:lnTo>
                        <a:pt x="66" y="237"/>
                      </a:lnTo>
                      <a:lnTo>
                        <a:pt x="77" y="231"/>
                      </a:lnTo>
                      <a:lnTo>
                        <a:pt x="77" y="246"/>
                      </a:lnTo>
                      <a:lnTo>
                        <a:pt x="77" y="250"/>
                      </a:lnTo>
                      <a:lnTo>
                        <a:pt x="66" y="271"/>
                      </a:lnTo>
                      <a:lnTo>
                        <a:pt x="53" y="284"/>
                      </a:lnTo>
                      <a:lnTo>
                        <a:pt x="61" y="284"/>
                      </a:lnTo>
                      <a:lnTo>
                        <a:pt x="50" y="294"/>
                      </a:lnTo>
                      <a:lnTo>
                        <a:pt x="8" y="319"/>
                      </a:lnTo>
                      <a:lnTo>
                        <a:pt x="36" y="303"/>
                      </a:lnTo>
                      <a:lnTo>
                        <a:pt x="57" y="294"/>
                      </a:lnTo>
                      <a:lnTo>
                        <a:pt x="57" y="309"/>
                      </a:lnTo>
                      <a:lnTo>
                        <a:pt x="44" y="313"/>
                      </a:lnTo>
                      <a:lnTo>
                        <a:pt x="57" y="309"/>
                      </a:lnTo>
                      <a:lnTo>
                        <a:pt x="57" y="319"/>
                      </a:lnTo>
                      <a:lnTo>
                        <a:pt x="50" y="328"/>
                      </a:lnTo>
                      <a:lnTo>
                        <a:pt x="12" y="343"/>
                      </a:lnTo>
                      <a:lnTo>
                        <a:pt x="44" y="328"/>
                      </a:lnTo>
                      <a:lnTo>
                        <a:pt x="44" y="333"/>
                      </a:lnTo>
                      <a:lnTo>
                        <a:pt x="50" y="338"/>
                      </a:lnTo>
                      <a:lnTo>
                        <a:pt x="12" y="371"/>
                      </a:lnTo>
                      <a:lnTo>
                        <a:pt x="41" y="346"/>
                      </a:lnTo>
                      <a:lnTo>
                        <a:pt x="50" y="343"/>
                      </a:lnTo>
                      <a:lnTo>
                        <a:pt x="53" y="353"/>
                      </a:lnTo>
                      <a:lnTo>
                        <a:pt x="44" y="361"/>
                      </a:lnTo>
                      <a:lnTo>
                        <a:pt x="53" y="357"/>
                      </a:lnTo>
                      <a:lnTo>
                        <a:pt x="44" y="386"/>
                      </a:lnTo>
                      <a:lnTo>
                        <a:pt x="8" y="419"/>
                      </a:lnTo>
                      <a:lnTo>
                        <a:pt x="44" y="386"/>
                      </a:lnTo>
                      <a:lnTo>
                        <a:pt x="41" y="401"/>
                      </a:lnTo>
                      <a:lnTo>
                        <a:pt x="53" y="386"/>
                      </a:lnTo>
                      <a:lnTo>
                        <a:pt x="53" y="401"/>
                      </a:lnTo>
                      <a:lnTo>
                        <a:pt x="57" y="468"/>
                      </a:lnTo>
                      <a:lnTo>
                        <a:pt x="95" y="550"/>
                      </a:lnTo>
                      <a:lnTo>
                        <a:pt x="57" y="463"/>
                      </a:lnTo>
                      <a:lnTo>
                        <a:pt x="57" y="429"/>
                      </a:lnTo>
                      <a:lnTo>
                        <a:pt x="61" y="405"/>
                      </a:lnTo>
                      <a:lnTo>
                        <a:pt x="66" y="386"/>
                      </a:lnTo>
                      <a:lnTo>
                        <a:pt x="74" y="353"/>
                      </a:lnTo>
                      <a:lnTo>
                        <a:pt x="82" y="366"/>
                      </a:lnTo>
                      <a:lnTo>
                        <a:pt x="136" y="550"/>
                      </a:lnTo>
                      <a:lnTo>
                        <a:pt x="87" y="366"/>
                      </a:lnTo>
                      <a:lnTo>
                        <a:pt x="87" y="346"/>
                      </a:lnTo>
                      <a:lnTo>
                        <a:pt x="95" y="357"/>
                      </a:lnTo>
                      <a:lnTo>
                        <a:pt x="104" y="536"/>
                      </a:lnTo>
                      <a:lnTo>
                        <a:pt x="99" y="381"/>
                      </a:lnTo>
                      <a:lnTo>
                        <a:pt x="95" y="353"/>
                      </a:lnTo>
                      <a:lnTo>
                        <a:pt x="91" y="343"/>
                      </a:lnTo>
                      <a:lnTo>
                        <a:pt x="95" y="319"/>
                      </a:lnTo>
                      <a:lnTo>
                        <a:pt x="99" y="338"/>
                      </a:lnTo>
                      <a:lnTo>
                        <a:pt x="111" y="376"/>
                      </a:lnTo>
                      <a:lnTo>
                        <a:pt x="124" y="401"/>
                      </a:lnTo>
                      <a:lnTo>
                        <a:pt x="158" y="434"/>
                      </a:lnTo>
                      <a:lnTo>
                        <a:pt x="229" y="497"/>
                      </a:lnTo>
                      <a:lnTo>
                        <a:pt x="136" y="405"/>
                      </a:lnTo>
                      <a:lnTo>
                        <a:pt x="120" y="381"/>
                      </a:lnTo>
                      <a:lnTo>
                        <a:pt x="111" y="366"/>
                      </a:lnTo>
                      <a:lnTo>
                        <a:pt x="104" y="346"/>
                      </a:lnTo>
                      <a:lnTo>
                        <a:pt x="107" y="294"/>
                      </a:lnTo>
                      <a:lnTo>
                        <a:pt x="111" y="309"/>
                      </a:lnTo>
                      <a:lnTo>
                        <a:pt x="111" y="279"/>
                      </a:lnTo>
                      <a:lnTo>
                        <a:pt x="111" y="271"/>
                      </a:lnTo>
                      <a:lnTo>
                        <a:pt x="120" y="294"/>
                      </a:lnTo>
                      <a:lnTo>
                        <a:pt x="199" y="473"/>
                      </a:lnTo>
                      <a:lnTo>
                        <a:pt x="132" y="328"/>
                      </a:lnTo>
                      <a:lnTo>
                        <a:pt x="124" y="313"/>
                      </a:lnTo>
                      <a:lnTo>
                        <a:pt x="120" y="294"/>
                      </a:lnTo>
                      <a:lnTo>
                        <a:pt x="120" y="241"/>
                      </a:lnTo>
                      <a:lnTo>
                        <a:pt x="124" y="246"/>
                      </a:lnTo>
                      <a:lnTo>
                        <a:pt x="128" y="216"/>
                      </a:lnTo>
                      <a:lnTo>
                        <a:pt x="140" y="226"/>
                      </a:lnTo>
                      <a:lnTo>
                        <a:pt x="202" y="424"/>
                      </a:lnTo>
                      <a:lnTo>
                        <a:pt x="170" y="328"/>
                      </a:lnTo>
                      <a:lnTo>
                        <a:pt x="158" y="284"/>
                      </a:lnTo>
                      <a:lnTo>
                        <a:pt x="140" y="246"/>
                      </a:lnTo>
                      <a:lnTo>
                        <a:pt x="140" y="222"/>
                      </a:lnTo>
                      <a:lnTo>
                        <a:pt x="136" y="184"/>
                      </a:lnTo>
                      <a:lnTo>
                        <a:pt x="145" y="188"/>
                      </a:lnTo>
                      <a:lnTo>
                        <a:pt x="178" y="386"/>
                      </a:lnTo>
                      <a:lnTo>
                        <a:pt x="140" y="173"/>
                      </a:lnTo>
                      <a:lnTo>
                        <a:pt x="140" y="154"/>
                      </a:lnTo>
                      <a:lnTo>
                        <a:pt x="145" y="168"/>
                      </a:lnTo>
                      <a:lnTo>
                        <a:pt x="145" y="126"/>
                      </a:lnTo>
                      <a:lnTo>
                        <a:pt x="153" y="139"/>
                      </a:lnTo>
                      <a:lnTo>
                        <a:pt x="153" y="115"/>
                      </a:lnTo>
                      <a:lnTo>
                        <a:pt x="166" y="130"/>
                      </a:lnTo>
                      <a:lnTo>
                        <a:pt x="183" y="179"/>
                      </a:lnTo>
                      <a:lnTo>
                        <a:pt x="202" y="208"/>
                      </a:lnTo>
                      <a:lnTo>
                        <a:pt x="240" y="256"/>
                      </a:lnTo>
                      <a:lnTo>
                        <a:pt x="261" y="299"/>
                      </a:lnTo>
                      <a:lnTo>
                        <a:pt x="202" y="208"/>
                      </a:lnTo>
                      <a:lnTo>
                        <a:pt x="186" y="184"/>
                      </a:lnTo>
                      <a:lnTo>
                        <a:pt x="170" y="149"/>
                      </a:lnTo>
                      <a:lnTo>
                        <a:pt x="166" y="126"/>
                      </a:lnTo>
                      <a:lnTo>
                        <a:pt x="158" y="82"/>
                      </a:lnTo>
                      <a:lnTo>
                        <a:pt x="161" y="86"/>
                      </a:lnTo>
                      <a:lnTo>
                        <a:pt x="170" y="82"/>
                      </a:lnTo>
                      <a:lnTo>
                        <a:pt x="166" y="64"/>
                      </a:lnTo>
                      <a:lnTo>
                        <a:pt x="174" y="82"/>
                      </a:lnTo>
                      <a:lnTo>
                        <a:pt x="183" y="101"/>
                      </a:lnTo>
                      <a:lnTo>
                        <a:pt x="202" y="121"/>
                      </a:lnTo>
                      <a:lnTo>
                        <a:pt x="233" y="139"/>
                      </a:lnTo>
                      <a:lnTo>
                        <a:pt x="291" y="188"/>
                      </a:lnTo>
                      <a:lnTo>
                        <a:pt x="194" y="115"/>
                      </a:lnTo>
                      <a:lnTo>
                        <a:pt x="183" y="96"/>
                      </a:lnTo>
                      <a:lnTo>
                        <a:pt x="178" y="86"/>
                      </a:lnTo>
                      <a:lnTo>
                        <a:pt x="178" y="38"/>
                      </a:lnTo>
                      <a:lnTo>
                        <a:pt x="186" y="53"/>
                      </a:lnTo>
                      <a:lnTo>
                        <a:pt x="199" y="78"/>
                      </a:lnTo>
                      <a:lnTo>
                        <a:pt x="224" y="115"/>
                      </a:lnTo>
                      <a:lnTo>
                        <a:pt x="257" y="154"/>
                      </a:lnTo>
                      <a:lnTo>
                        <a:pt x="265" y="173"/>
                      </a:lnTo>
                      <a:lnTo>
                        <a:pt x="194" y="78"/>
                      </a:lnTo>
                      <a:lnTo>
                        <a:pt x="186" y="43"/>
                      </a:lnTo>
                      <a:lnTo>
                        <a:pt x="190" y="19"/>
                      </a:lnTo>
                      <a:lnTo>
                        <a:pt x="170" y="4"/>
                      </a:lnTo>
                      <a:lnTo>
                        <a:pt x="163"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1" name="Freeform 41">
                <a:extLst>
                  <a:ext uri="{FF2B5EF4-FFF2-40B4-BE49-F238E27FC236}">
                    <a16:creationId xmlns:a16="http://schemas.microsoft.com/office/drawing/2014/main" id="{48F1DD85-D746-4E32-AD0C-AB83B4986129}"/>
                  </a:ext>
                </a:extLst>
              </p:cNvPr>
              <p:cNvSpPr>
                <a:spLocks/>
              </p:cNvSpPr>
              <p:nvPr/>
            </p:nvSpPr>
            <p:spPr bwMode="ltGray">
              <a:xfrm>
                <a:off x="0" y="2432"/>
                <a:ext cx="169" cy="957"/>
              </a:xfrm>
              <a:custGeom>
                <a:avLst/>
                <a:gdLst>
                  <a:gd name="T0" fmla="*/ 75 w 169"/>
                  <a:gd name="T1" fmla="*/ 25 h 957"/>
                  <a:gd name="T2" fmla="*/ 12 w 169"/>
                  <a:gd name="T3" fmla="*/ 41 h 957"/>
                  <a:gd name="T4" fmla="*/ 71 w 169"/>
                  <a:gd name="T5" fmla="*/ 41 h 957"/>
                  <a:gd name="T6" fmla="*/ 60 w 169"/>
                  <a:gd name="T7" fmla="*/ 85 h 957"/>
                  <a:gd name="T8" fmla="*/ 60 w 169"/>
                  <a:gd name="T9" fmla="*/ 101 h 957"/>
                  <a:gd name="T10" fmla="*/ 32 w 169"/>
                  <a:gd name="T11" fmla="*/ 142 h 957"/>
                  <a:gd name="T12" fmla="*/ 55 w 169"/>
                  <a:gd name="T13" fmla="*/ 127 h 957"/>
                  <a:gd name="T14" fmla="*/ 55 w 169"/>
                  <a:gd name="T15" fmla="*/ 153 h 957"/>
                  <a:gd name="T16" fmla="*/ 59 w 169"/>
                  <a:gd name="T17" fmla="*/ 160 h 957"/>
                  <a:gd name="T18" fmla="*/ 5 w 169"/>
                  <a:gd name="T19" fmla="*/ 261 h 957"/>
                  <a:gd name="T20" fmla="*/ 57 w 169"/>
                  <a:gd name="T21" fmla="*/ 209 h 957"/>
                  <a:gd name="T22" fmla="*/ 44 w 169"/>
                  <a:gd name="T23" fmla="*/ 276 h 957"/>
                  <a:gd name="T24" fmla="*/ 5 w 169"/>
                  <a:gd name="T25" fmla="*/ 318 h 957"/>
                  <a:gd name="T26" fmla="*/ 47 w 169"/>
                  <a:gd name="T27" fmla="*/ 285 h 957"/>
                  <a:gd name="T28" fmla="*/ 16 w 169"/>
                  <a:gd name="T29" fmla="*/ 363 h 957"/>
                  <a:gd name="T30" fmla="*/ 34 w 169"/>
                  <a:gd name="T31" fmla="*/ 326 h 957"/>
                  <a:gd name="T32" fmla="*/ 47 w 169"/>
                  <a:gd name="T33" fmla="*/ 318 h 957"/>
                  <a:gd name="T34" fmla="*/ 47 w 169"/>
                  <a:gd name="T35" fmla="*/ 344 h 957"/>
                  <a:gd name="T36" fmla="*/ 41 w 169"/>
                  <a:gd name="T37" fmla="*/ 394 h 957"/>
                  <a:gd name="T38" fmla="*/ 4 w 169"/>
                  <a:gd name="T39" fmla="*/ 453 h 957"/>
                  <a:gd name="T40" fmla="*/ 44 w 169"/>
                  <a:gd name="T41" fmla="*/ 403 h 957"/>
                  <a:gd name="T42" fmla="*/ 39 w 169"/>
                  <a:gd name="T43" fmla="*/ 471 h 957"/>
                  <a:gd name="T44" fmla="*/ 28 w 169"/>
                  <a:gd name="T45" fmla="*/ 512 h 957"/>
                  <a:gd name="T46" fmla="*/ 32 w 169"/>
                  <a:gd name="T47" fmla="*/ 512 h 957"/>
                  <a:gd name="T48" fmla="*/ 32 w 169"/>
                  <a:gd name="T49" fmla="*/ 538 h 957"/>
                  <a:gd name="T50" fmla="*/ 5 w 169"/>
                  <a:gd name="T51" fmla="*/ 595 h 957"/>
                  <a:gd name="T52" fmla="*/ 28 w 169"/>
                  <a:gd name="T53" fmla="*/ 587 h 957"/>
                  <a:gd name="T54" fmla="*/ 28 w 169"/>
                  <a:gd name="T55" fmla="*/ 595 h 957"/>
                  <a:gd name="T56" fmla="*/ 31 w 169"/>
                  <a:gd name="T57" fmla="*/ 621 h 957"/>
                  <a:gd name="T58" fmla="*/ 26 w 169"/>
                  <a:gd name="T59" fmla="*/ 670 h 957"/>
                  <a:gd name="T60" fmla="*/ 31 w 169"/>
                  <a:gd name="T61" fmla="*/ 696 h 957"/>
                  <a:gd name="T62" fmla="*/ 32 w 169"/>
                  <a:gd name="T63" fmla="*/ 805 h 957"/>
                  <a:gd name="T64" fmla="*/ 39 w 169"/>
                  <a:gd name="T65" fmla="*/ 670 h 957"/>
                  <a:gd name="T66" fmla="*/ 79 w 169"/>
                  <a:gd name="T67" fmla="*/ 956 h 957"/>
                  <a:gd name="T68" fmla="*/ 55 w 169"/>
                  <a:gd name="T69" fmla="*/ 621 h 957"/>
                  <a:gd name="T70" fmla="*/ 55 w 169"/>
                  <a:gd name="T71" fmla="*/ 613 h 957"/>
                  <a:gd name="T72" fmla="*/ 57 w 169"/>
                  <a:gd name="T73" fmla="*/ 587 h 957"/>
                  <a:gd name="T74" fmla="*/ 92 w 169"/>
                  <a:gd name="T75" fmla="*/ 755 h 957"/>
                  <a:gd name="T76" fmla="*/ 70 w 169"/>
                  <a:gd name="T77" fmla="*/ 663 h 957"/>
                  <a:gd name="T78" fmla="*/ 60 w 169"/>
                  <a:gd name="T79" fmla="*/ 512 h 957"/>
                  <a:gd name="T80" fmla="*/ 63 w 169"/>
                  <a:gd name="T81" fmla="*/ 471 h 957"/>
                  <a:gd name="T82" fmla="*/ 75 w 169"/>
                  <a:gd name="T83" fmla="*/ 569 h 957"/>
                  <a:gd name="T84" fmla="*/ 70 w 169"/>
                  <a:gd name="T85" fmla="*/ 419 h 957"/>
                  <a:gd name="T86" fmla="*/ 81 w 169"/>
                  <a:gd name="T87" fmla="*/ 394 h 957"/>
                  <a:gd name="T88" fmla="*/ 92 w 169"/>
                  <a:gd name="T89" fmla="*/ 495 h 957"/>
                  <a:gd name="T90" fmla="*/ 79 w 169"/>
                  <a:gd name="T91" fmla="*/ 318 h 957"/>
                  <a:gd name="T92" fmla="*/ 81 w 169"/>
                  <a:gd name="T93" fmla="*/ 300 h 957"/>
                  <a:gd name="T94" fmla="*/ 84 w 169"/>
                  <a:gd name="T95" fmla="*/ 217 h 957"/>
                  <a:gd name="T96" fmla="*/ 96 w 169"/>
                  <a:gd name="T97" fmla="*/ 228 h 957"/>
                  <a:gd name="T98" fmla="*/ 139 w 169"/>
                  <a:gd name="T99" fmla="*/ 445 h 957"/>
                  <a:gd name="T100" fmla="*/ 108 w 169"/>
                  <a:gd name="T101" fmla="*/ 318 h 957"/>
                  <a:gd name="T102" fmla="*/ 92 w 169"/>
                  <a:gd name="T103" fmla="*/ 142 h 957"/>
                  <a:gd name="T104" fmla="*/ 96 w 169"/>
                  <a:gd name="T105" fmla="*/ 111 h 957"/>
                  <a:gd name="T106" fmla="*/ 116 w 169"/>
                  <a:gd name="T107" fmla="*/ 209 h 957"/>
                  <a:gd name="T108" fmla="*/ 112 w 169"/>
                  <a:gd name="T109" fmla="*/ 200 h 957"/>
                  <a:gd name="T110" fmla="*/ 102 w 169"/>
                  <a:gd name="T111" fmla="*/ 67 h 957"/>
                  <a:gd name="T112" fmla="*/ 128 w 169"/>
                  <a:gd name="T113" fmla="*/ 200 h 957"/>
                  <a:gd name="T114" fmla="*/ 112 w 169"/>
                  <a:gd name="T115" fmla="*/ 134 h 957"/>
                  <a:gd name="T116" fmla="*/ 97 w 169"/>
                  <a:gd name="T117" fmla="*/ 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957">
                    <a:moveTo>
                      <a:pt x="94" y="12"/>
                    </a:moveTo>
                    <a:lnTo>
                      <a:pt x="84" y="0"/>
                    </a:lnTo>
                    <a:lnTo>
                      <a:pt x="75" y="25"/>
                    </a:lnTo>
                    <a:lnTo>
                      <a:pt x="70" y="33"/>
                    </a:lnTo>
                    <a:lnTo>
                      <a:pt x="52" y="41"/>
                    </a:lnTo>
                    <a:lnTo>
                      <a:pt x="12" y="41"/>
                    </a:lnTo>
                    <a:lnTo>
                      <a:pt x="52" y="49"/>
                    </a:lnTo>
                    <a:lnTo>
                      <a:pt x="63" y="33"/>
                    </a:lnTo>
                    <a:lnTo>
                      <a:pt x="71" y="41"/>
                    </a:lnTo>
                    <a:lnTo>
                      <a:pt x="60" y="59"/>
                    </a:lnTo>
                    <a:lnTo>
                      <a:pt x="70" y="59"/>
                    </a:lnTo>
                    <a:lnTo>
                      <a:pt x="60" y="85"/>
                    </a:lnTo>
                    <a:lnTo>
                      <a:pt x="8" y="228"/>
                    </a:lnTo>
                    <a:lnTo>
                      <a:pt x="63" y="85"/>
                    </a:lnTo>
                    <a:lnTo>
                      <a:pt x="60" y="101"/>
                    </a:lnTo>
                    <a:lnTo>
                      <a:pt x="55" y="127"/>
                    </a:lnTo>
                    <a:lnTo>
                      <a:pt x="47" y="134"/>
                    </a:lnTo>
                    <a:lnTo>
                      <a:pt x="32" y="142"/>
                    </a:lnTo>
                    <a:lnTo>
                      <a:pt x="8" y="127"/>
                    </a:lnTo>
                    <a:lnTo>
                      <a:pt x="47" y="142"/>
                    </a:lnTo>
                    <a:lnTo>
                      <a:pt x="55" y="127"/>
                    </a:lnTo>
                    <a:lnTo>
                      <a:pt x="60" y="116"/>
                    </a:lnTo>
                    <a:lnTo>
                      <a:pt x="59" y="142"/>
                    </a:lnTo>
                    <a:lnTo>
                      <a:pt x="55" y="153"/>
                    </a:lnTo>
                    <a:lnTo>
                      <a:pt x="5" y="235"/>
                    </a:lnTo>
                    <a:lnTo>
                      <a:pt x="55" y="160"/>
                    </a:lnTo>
                    <a:lnTo>
                      <a:pt x="59" y="160"/>
                    </a:lnTo>
                    <a:lnTo>
                      <a:pt x="55" y="184"/>
                    </a:lnTo>
                    <a:lnTo>
                      <a:pt x="47" y="209"/>
                    </a:lnTo>
                    <a:lnTo>
                      <a:pt x="5" y="261"/>
                    </a:lnTo>
                    <a:lnTo>
                      <a:pt x="52" y="200"/>
                    </a:lnTo>
                    <a:lnTo>
                      <a:pt x="55" y="200"/>
                    </a:lnTo>
                    <a:lnTo>
                      <a:pt x="57" y="209"/>
                    </a:lnTo>
                    <a:lnTo>
                      <a:pt x="47" y="243"/>
                    </a:lnTo>
                    <a:lnTo>
                      <a:pt x="57" y="235"/>
                    </a:lnTo>
                    <a:lnTo>
                      <a:pt x="44" y="276"/>
                    </a:lnTo>
                    <a:lnTo>
                      <a:pt x="34" y="300"/>
                    </a:lnTo>
                    <a:lnTo>
                      <a:pt x="16" y="318"/>
                    </a:lnTo>
                    <a:lnTo>
                      <a:pt x="5" y="318"/>
                    </a:lnTo>
                    <a:lnTo>
                      <a:pt x="24" y="311"/>
                    </a:lnTo>
                    <a:lnTo>
                      <a:pt x="42" y="292"/>
                    </a:lnTo>
                    <a:lnTo>
                      <a:pt x="47" y="285"/>
                    </a:lnTo>
                    <a:lnTo>
                      <a:pt x="42" y="311"/>
                    </a:lnTo>
                    <a:lnTo>
                      <a:pt x="32" y="344"/>
                    </a:lnTo>
                    <a:lnTo>
                      <a:pt x="16" y="363"/>
                    </a:lnTo>
                    <a:lnTo>
                      <a:pt x="0" y="375"/>
                    </a:lnTo>
                    <a:lnTo>
                      <a:pt x="20" y="352"/>
                    </a:lnTo>
                    <a:lnTo>
                      <a:pt x="34" y="326"/>
                    </a:lnTo>
                    <a:lnTo>
                      <a:pt x="47" y="300"/>
                    </a:lnTo>
                    <a:lnTo>
                      <a:pt x="49" y="292"/>
                    </a:lnTo>
                    <a:lnTo>
                      <a:pt x="47" y="318"/>
                    </a:lnTo>
                    <a:lnTo>
                      <a:pt x="52" y="311"/>
                    </a:lnTo>
                    <a:lnTo>
                      <a:pt x="57" y="318"/>
                    </a:lnTo>
                    <a:lnTo>
                      <a:pt x="47" y="344"/>
                    </a:lnTo>
                    <a:lnTo>
                      <a:pt x="47" y="363"/>
                    </a:lnTo>
                    <a:lnTo>
                      <a:pt x="34" y="394"/>
                    </a:lnTo>
                    <a:lnTo>
                      <a:pt x="41" y="394"/>
                    </a:lnTo>
                    <a:lnTo>
                      <a:pt x="34" y="412"/>
                    </a:lnTo>
                    <a:lnTo>
                      <a:pt x="18" y="445"/>
                    </a:lnTo>
                    <a:lnTo>
                      <a:pt x="4" y="453"/>
                    </a:lnTo>
                    <a:lnTo>
                      <a:pt x="26" y="434"/>
                    </a:lnTo>
                    <a:lnTo>
                      <a:pt x="39" y="412"/>
                    </a:lnTo>
                    <a:lnTo>
                      <a:pt x="44" y="403"/>
                    </a:lnTo>
                    <a:lnTo>
                      <a:pt x="44" y="427"/>
                    </a:lnTo>
                    <a:lnTo>
                      <a:pt x="44" y="434"/>
                    </a:lnTo>
                    <a:lnTo>
                      <a:pt x="39" y="471"/>
                    </a:lnTo>
                    <a:lnTo>
                      <a:pt x="31" y="495"/>
                    </a:lnTo>
                    <a:lnTo>
                      <a:pt x="34" y="495"/>
                    </a:lnTo>
                    <a:lnTo>
                      <a:pt x="28" y="512"/>
                    </a:lnTo>
                    <a:lnTo>
                      <a:pt x="4" y="554"/>
                    </a:lnTo>
                    <a:lnTo>
                      <a:pt x="20" y="528"/>
                    </a:lnTo>
                    <a:lnTo>
                      <a:pt x="32" y="512"/>
                    </a:lnTo>
                    <a:lnTo>
                      <a:pt x="32" y="538"/>
                    </a:lnTo>
                    <a:lnTo>
                      <a:pt x="26" y="543"/>
                    </a:lnTo>
                    <a:lnTo>
                      <a:pt x="32" y="538"/>
                    </a:lnTo>
                    <a:lnTo>
                      <a:pt x="32" y="554"/>
                    </a:lnTo>
                    <a:lnTo>
                      <a:pt x="28" y="569"/>
                    </a:lnTo>
                    <a:lnTo>
                      <a:pt x="5" y="595"/>
                    </a:lnTo>
                    <a:lnTo>
                      <a:pt x="26" y="569"/>
                    </a:lnTo>
                    <a:lnTo>
                      <a:pt x="26" y="580"/>
                    </a:lnTo>
                    <a:lnTo>
                      <a:pt x="28" y="587"/>
                    </a:lnTo>
                    <a:lnTo>
                      <a:pt x="5" y="644"/>
                    </a:lnTo>
                    <a:lnTo>
                      <a:pt x="24" y="603"/>
                    </a:lnTo>
                    <a:lnTo>
                      <a:pt x="28" y="595"/>
                    </a:lnTo>
                    <a:lnTo>
                      <a:pt x="31" y="613"/>
                    </a:lnTo>
                    <a:lnTo>
                      <a:pt x="26" y="629"/>
                    </a:lnTo>
                    <a:lnTo>
                      <a:pt x="31" y="621"/>
                    </a:lnTo>
                    <a:lnTo>
                      <a:pt x="26" y="670"/>
                    </a:lnTo>
                    <a:lnTo>
                      <a:pt x="4" y="727"/>
                    </a:lnTo>
                    <a:lnTo>
                      <a:pt x="26" y="670"/>
                    </a:lnTo>
                    <a:lnTo>
                      <a:pt x="24" y="696"/>
                    </a:lnTo>
                    <a:lnTo>
                      <a:pt x="31" y="670"/>
                    </a:lnTo>
                    <a:lnTo>
                      <a:pt x="31" y="696"/>
                    </a:lnTo>
                    <a:lnTo>
                      <a:pt x="32" y="813"/>
                    </a:lnTo>
                    <a:lnTo>
                      <a:pt x="55" y="956"/>
                    </a:lnTo>
                    <a:lnTo>
                      <a:pt x="32" y="805"/>
                    </a:lnTo>
                    <a:lnTo>
                      <a:pt x="32" y="746"/>
                    </a:lnTo>
                    <a:lnTo>
                      <a:pt x="34" y="705"/>
                    </a:lnTo>
                    <a:lnTo>
                      <a:pt x="39" y="670"/>
                    </a:lnTo>
                    <a:lnTo>
                      <a:pt x="42" y="613"/>
                    </a:lnTo>
                    <a:lnTo>
                      <a:pt x="47" y="637"/>
                    </a:lnTo>
                    <a:lnTo>
                      <a:pt x="79" y="956"/>
                    </a:lnTo>
                    <a:lnTo>
                      <a:pt x="49" y="637"/>
                    </a:lnTo>
                    <a:lnTo>
                      <a:pt x="49" y="603"/>
                    </a:lnTo>
                    <a:lnTo>
                      <a:pt x="55" y="621"/>
                    </a:lnTo>
                    <a:lnTo>
                      <a:pt x="59" y="932"/>
                    </a:lnTo>
                    <a:lnTo>
                      <a:pt x="57" y="663"/>
                    </a:lnTo>
                    <a:lnTo>
                      <a:pt x="55" y="613"/>
                    </a:lnTo>
                    <a:lnTo>
                      <a:pt x="52" y="595"/>
                    </a:lnTo>
                    <a:lnTo>
                      <a:pt x="55" y="554"/>
                    </a:lnTo>
                    <a:lnTo>
                      <a:pt x="57" y="587"/>
                    </a:lnTo>
                    <a:lnTo>
                      <a:pt x="63" y="655"/>
                    </a:lnTo>
                    <a:lnTo>
                      <a:pt x="71" y="696"/>
                    </a:lnTo>
                    <a:lnTo>
                      <a:pt x="92" y="755"/>
                    </a:lnTo>
                    <a:lnTo>
                      <a:pt x="131" y="865"/>
                    </a:lnTo>
                    <a:lnTo>
                      <a:pt x="79" y="705"/>
                    </a:lnTo>
                    <a:lnTo>
                      <a:pt x="70" y="663"/>
                    </a:lnTo>
                    <a:lnTo>
                      <a:pt x="63" y="637"/>
                    </a:lnTo>
                    <a:lnTo>
                      <a:pt x="59" y="603"/>
                    </a:lnTo>
                    <a:lnTo>
                      <a:pt x="60" y="512"/>
                    </a:lnTo>
                    <a:lnTo>
                      <a:pt x="63" y="538"/>
                    </a:lnTo>
                    <a:lnTo>
                      <a:pt x="63" y="486"/>
                    </a:lnTo>
                    <a:lnTo>
                      <a:pt x="63" y="471"/>
                    </a:lnTo>
                    <a:lnTo>
                      <a:pt x="70" y="512"/>
                    </a:lnTo>
                    <a:lnTo>
                      <a:pt x="115" y="821"/>
                    </a:lnTo>
                    <a:lnTo>
                      <a:pt x="75" y="569"/>
                    </a:lnTo>
                    <a:lnTo>
                      <a:pt x="71" y="543"/>
                    </a:lnTo>
                    <a:lnTo>
                      <a:pt x="70" y="512"/>
                    </a:lnTo>
                    <a:lnTo>
                      <a:pt x="70" y="419"/>
                    </a:lnTo>
                    <a:lnTo>
                      <a:pt x="71" y="427"/>
                    </a:lnTo>
                    <a:lnTo>
                      <a:pt x="73" y="375"/>
                    </a:lnTo>
                    <a:lnTo>
                      <a:pt x="81" y="394"/>
                    </a:lnTo>
                    <a:lnTo>
                      <a:pt x="116" y="738"/>
                    </a:lnTo>
                    <a:lnTo>
                      <a:pt x="97" y="569"/>
                    </a:lnTo>
                    <a:lnTo>
                      <a:pt x="92" y="495"/>
                    </a:lnTo>
                    <a:lnTo>
                      <a:pt x="81" y="427"/>
                    </a:lnTo>
                    <a:lnTo>
                      <a:pt x="81" y="386"/>
                    </a:lnTo>
                    <a:lnTo>
                      <a:pt x="79" y="318"/>
                    </a:lnTo>
                    <a:lnTo>
                      <a:pt x="84" y="326"/>
                    </a:lnTo>
                    <a:lnTo>
                      <a:pt x="102" y="670"/>
                    </a:lnTo>
                    <a:lnTo>
                      <a:pt x="81" y="300"/>
                    </a:lnTo>
                    <a:lnTo>
                      <a:pt x="81" y="269"/>
                    </a:lnTo>
                    <a:lnTo>
                      <a:pt x="84" y="292"/>
                    </a:lnTo>
                    <a:lnTo>
                      <a:pt x="84" y="217"/>
                    </a:lnTo>
                    <a:lnTo>
                      <a:pt x="88" y="243"/>
                    </a:lnTo>
                    <a:lnTo>
                      <a:pt x="88" y="200"/>
                    </a:lnTo>
                    <a:lnTo>
                      <a:pt x="96" y="228"/>
                    </a:lnTo>
                    <a:lnTo>
                      <a:pt x="107" y="311"/>
                    </a:lnTo>
                    <a:lnTo>
                      <a:pt x="116" y="363"/>
                    </a:lnTo>
                    <a:lnTo>
                      <a:pt x="139" y="445"/>
                    </a:lnTo>
                    <a:lnTo>
                      <a:pt x="151" y="521"/>
                    </a:lnTo>
                    <a:lnTo>
                      <a:pt x="116" y="363"/>
                    </a:lnTo>
                    <a:lnTo>
                      <a:pt x="108" y="318"/>
                    </a:lnTo>
                    <a:lnTo>
                      <a:pt x="97" y="261"/>
                    </a:lnTo>
                    <a:lnTo>
                      <a:pt x="96" y="217"/>
                    </a:lnTo>
                    <a:lnTo>
                      <a:pt x="92" y="142"/>
                    </a:lnTo>
                    <a:lnTo>
                      <a:pt x="94" y="153"/>
                    </a:lnTo>
                    <a:lnTo>
                      <a:pt x="97" y="142"/>
                    </a:lnTo>
                    <a:lnTo>
                      <a:pt x="96" y="111"/>
                    </a:lnTo>
                    <a:lnTo>
                      <a:pt x="100" y="142"/>
                    </a:lnTo>
                    <a:lnTo>
                      <a:pt x="107" y="176"/>
                    </a:lnTo>
                    <a:lnTo>
                      <a:pt x="116" y="209"/>
                    </a:lnTo>
                    <a:lnTo>
                      <a:pt x="135" y="243"/>
                    </a:lnTo>
                    <a:lnTo>
                      <a:pt x="168" y="326"/>
                    </a:lnTo>
                    <a:lnTo>
                      <a:pt x="112" y="200"/>
                    </a:lnTo>
                    <a:lnTo>
                      <a:pt x="107" y="167"/>
                    </a:lnTo>
                    <a:lnTo>
                      <a:pt x="102" y="153"/>
                    </a:lnTo>
                    <a:lnTo>
                      <a:pt x="102" y="67"/>
                    </a:lnTo>
                    <a:lnTo>
                      <a:pt x="108" y="93"/>
                    </a:lnTo>
                    <a:lnTo>
                      <a:pt x="115" y="134"/>
                    </a:lnTo>
                    <a:lnTo>
                      <a:pt x="128" y="200"/>
                    </a:lnTo>
                    <a:lnTo>
                      <a:pt x="149" y="269"/>
                    </a:lnTo>
                    <a:lnTo>
                      <a:pt x="154" y="300"/>
                    </a:lnTo>
                    <a:lnTo>
                      <a:pt x="112" y="134"/>
                    </a:lnTo>
                    <a:lnTo>
                      <a:pt x="108" y="75"/>
                    </a:lnTo>
                    <a:lnTo>
                      <a:pt x="110" y="33"/>
                    </a:lnTo>
                    <a:lnTo>
                      <a:pt x="97" y="7"/>
                    </a:lnTo>
                    <a:lnTo>
                      <a:pt x="94" y="1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62" name="Group 42">
                <a:extLst>
                  <a:ext uri="{FF2B5EF4-FFF2-40B4-BE49-F238E27FC236}">
                    <a16:creationId xmlns:a16="http://schemas.microsoft.com/office/drawing/2014/main" id="{DA8DD16F-0F2F-4695-862E-07A1BCFFF0E2}"/>
                  </a:ext>
                </a:extLst>
              </p:cNvPr>
              <p:cNvGrpSpPr>
                <a:grpSpLocks/>
              </p:cNvGrpSpPr>
              <p:nvPr/>
            </p:nvGrpSpPr>
            <p:grpSpPr bwMode="auto">
              <a:xfrm>
                <a:off x="114" y="1735"/>
                <a:ext cx="522" cy="2564"/>
                <a:chOff x="114" y="1735"/>
                <a:chExt cx="522" cy="2564"/>
              </a:xfrm>
            </p:grpSpPr>
            <p:sp>
              <p:nvSpPr>
                <p:cNvPr id="5163" name="Freeform 43">
                  <a:extLst>
                    <a:ext uri="{FF2B5EF4-FFF2-40B4-BE49-F238E27FC236}">
                      <a16:creationId xmlns:a16="http://schemas.microsoft.com/office/drawing/2014/main" id="{D86A848E-9E48-4B29-A4CB-12F562DE4D40}"/>
                    </a:ext>
                  </a:extLst>
                </p:cNvPr>
                <p:cNvSpPr>
                  <a:spLocks/>
                </p:cNvSpPr>
                <p:nvPr/>
              </p:nvSpPr>
              <p:spPr bwMode="ltGray">
                <a:xfrm>
                  <a:off x="195" y="3670"/>
                  <a:ext cx="43" cy="629"/>
                </a:xfrm>
                <a:custGeom>
                  <a:avLst/>
                  <a:gdLst>
                    <a:gd name="T0" fmla="*/ 33 w 43"/>
                    <a:gd name="T1" fmla="*/ 0 h 629"/>
                    <a:gd name="T2" fmla="*/ 30 w 43"/>
                    <a:gd name="T3" fmla="*/ 12 h 629"/>
                    <a:gd name="T4" fmla="*/ 17 w 43"/>
                    <a:gd name="T5" fmla="*/ 123 h 629"/>
                    <a:gd name="T6" fmla="*/ 8 w 43"/>
                    <a:gd name="T7" fmla="*/ 229 h 629"/>
                    <a:gd name="T8" fmla="*/ 0 w 43"/>
                    <a:gd name="T9" fmla="*/ 360 h 629"/>
                    <a:gd name="T10" fmla="*/ 0 w 43"/>
                    <a:gd name="T11" fmla="*/ 502 h 629"/>
                    <a:gd name="T12" fmla="*/ 4 w 43"/>
                    <a:gd name="T13" fmla="*/ 628 h 629"/>
                    <a:gd name="T14" fmla="*/ 8 w 43"/>
                    <a:gd name="T15" fmla="*/ 628 h 629"/>
                    <a:gd name="T16" fmla="*/ 4 w 43"/>
                    <a:gd name="T17" fmla="*/ 502 h 629"/>
                    <a:gd name="T18" fmla="*/ 4 w 43"/>
                    <a:gd name="T19" fmla="*/ 398 h 629"/>
                    <a:gd name="T20" fmla="*/ 12 w 43"/>
                    <a:gd name="T21" fmla="*/ 284 h 629"/>
                    <a:gd name="T22" fmla="*/ 24 w 43"/>
                    <a:gd name="T23" fmla="*/ 172 h 629"/>
                    <a:gd name="T24" fmla="*/ 42 w 43"/>
                    <a:gd name="T25" fmla="*/ 28 h 629"/>
                    <a:gd name="T26" fmla="*/ 33 w 43"/>
                    <a:gd name="T2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629">
                      <a:moveTo>
                        <a:pt x="33" y="0"/>
                      </a:moveTo>
                      <a:lnTo>
                        <a:pt x="30" y="12"/>
                      </a:lnTo>
                      <a:lnTo>
                        <a:pt x="17" y="123"/>
                      </a:lnTo>
                      <a:lnTo>
                        <a:pt x="8" y="229"/>
                      </a:lnTo>
                      <a:lnTo>
                        <a:pt x="0" y="360"/>
                      </a:lnTo>
                      <a:lnTo>
                        <a:pt x="0" y="502"/>
                      </a:lnTo>
                      <a:lnTo>
                        <a:pt x="4" y="628"/>
                      </a:lnTo>
                      <a:lnTo>
                        <a:pt x="8" y="628"/>
                      </a:lnTo>
                      <a:lnTo>
                        <a:pt x="4" y="502"/>
                      </a:lnTo>
                      <a:lnTo>
                        <a:pt x="4" y="398"/>
                      </a:lnTo>
                      <a:lnTo>
                        <a:pt x="12" y="284"/>
                      </a:lnTo>
                      <a:lnTo>
                        <a:pt x="24" y="172"/>
                      </a:lnTo>
                      <a:lnTo>
                        <a:pt x="42" y="28"/>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4" name="Freeform 44">
                  <a:extLst>
                    <a:ext uri="{FF2B5EF4-FFF2-40B4-BE49-F238E27FC236}">
                      <a16:creationId xmlns:a16="http://schemas.microsoft.com/office/drawing/2014/main" id="{25BB5CF5-78DC-4054-B911-264E9436AC3F}"/>
                    </a:ext>
                  </a:extLst>
                </p:cNvPr>
                <p:cNvSpPr>
                  <a:spLocks/>
                </p:cNvSpPr>
                <p:nvPr/>
              </p:nvSpPr>
              <p:spPr bwMode="ltGray">
                <a:xfrm>
                  <a:off x="114" y="3027"/>
                  <a:ext cx="139" cy="763"/>
                </a:xfrm>
                <a:custGeom>
                  <a:avLst/>
                  <a:gdLst>
                    <a:gd name="T0" fmla="*/ 136 w 139"/>
                    <a:gd name="T1" fmla="*/ 118 h 763"/>
                    <a:gd name="T2" fmla="*/ 126 w 139"/>
                    <a:gd name="T3" fmla="*/ 68 h 763"/>
                    <a:gd name="T4" fmla="*/ 121 w 139"/>
                    <a:gd name="T5" fmla="*/ 49 h 763"/>
                    <a:gd name="T6" fmla="*/ 111 w 139"/>
                    <a:gd name="T7" fmla="*/ 32 h 763"/>
                    <a:gd name="T8" fmla="*/ 102 w 139"/>
                    <a:gd name="T9" fmla="*/ 17 h 763"/>
                    <a:gd name="T10" fmla="*/ 89 w 139"/>
                    <a:gd name="T11" fmla="*/ 2 h 763"/>
                    <a:gd name="T12" fmla="*/ 78 w 139"/>
                    <a:gd name="T13" fmla="*/ 0 h 763"/>
                    <a:gd name="T14" fmla="*/ 67 w 139"/>
                    <a:gd name="T15" fmla="*/ 7 h 763"/>
                    <a:gd name="T16" fmla="*/ 56 w 139"/>
                    <a:gd name="T17" fmla="*/ 14 h 763"/>
                    <a:gd name="T18" fmla="*/ 43 w 139"/>
                    <a:gd name="T19" fmla="*/ 28 h 763"/>
                    <a:gd name="T20" fmla="*/ 35 w 139"/>
                    <a:gd name="T21" fmla="*/ 56 h 763"/>
                    <a:gd name="T22" fmla="*/ 27 w 139"/>
                    <a:gd name="T23" fmla="*/ 97 h 763"/>
                    <a:gd name="T24" fmla="*/ 19 w 139"/>
                    <a:gd name="T25" fmla="*/ 130 h 763"/>
                    <a:gd name="T26" fmla="*/ 12 w 139"/>
                    <a:gd name="T27" fmla="*/ 162 h 763"/>
                    <a:gd name="T28" fmla="*/ 4 w 139"/>
                    <a:gd name="T29" fmla="*/ 205 h 763"/>
                    <a:gd name="T30" fmla="*/ 0 w 139"/>
                    <a:gd name="T31" fmla="*/ 297 h 763"/>
                    <a:gd name="T32" fmla="*/ 1 w 139"/>
                    <a:gd name="T33" fmla="*/ 366 h 763"/>
                    <a:gd name="T34" fmla="*/ 8 w 139"/>
                    <a:gd name="T35" fmla="*/ 467 h 763"/>
                    <a:gd name="T36" fmla="*/ 19 w 139"/>
                    <a:gd name="T37" fmla="*/ 555 h 763"/>
                    <a:gd name="T38" fmla="*/ 43 w 139"/>
                    <a:gd name="T39" fmla="*/ 762 h 763"/>
                    <a:gd name="T40" fmla="*/ 34 w 139"/>
                    <a:gd name="T41" fmla="*/ 540 h 763"/>
                    <a:gd name="T42" fmla="*/ 28 w 139"/>
                    <a:gd name="T43" fmla="*/ 463 h 763"/>
                    <a:gd name="T44" fmla="*/ 25 w 139"/>
                    <a:gd name="T45" fmla="*/ 395 h 763"/>
                    <a:gd name="T46" fmla="*/ 24 w 139"/>
                    <a:gd name="T47" fmla="*/ 323 h 763"/>
                    <a:gd name="T48" fmla="*/ 27 w 139"/>
                    <a:gd name="T49" fmla="*/ 242 h 763"/>
                    <a:gd name="T50" fmla="*/ 31 w 139"/>
                    <a:gd name="T51" fmla="*/ 180 h 763"/>
                    <a:gd name="T52" fmla="*/ 37 w 139"/>
                    <a:gd name="T53" fmla="*/ 105 h 763"/>
                    <a:gd name="T54" fmla="*/ 47 w 139"/>
                    <a:gd name="T55" fmla="*/ 68 h 763"/>
                    <a:gd name="T56" fmla="*/ 59 w 139"/>
                    <a:gd name="T57" fmla="*/ 54 h 763"/>
                    <a:gd name="T58" fmla="*/ 94 w 139"/>
                    <a:gd name="T59" fmla="*/ 45 h 763"/>
                    <a:gd name="T60" fmla="*/ 115 w 139"/>
                    <a:gd name="T61" fmla="*/ 71 h 763"/>
                    <a:gd name="T62" fmla="*/ 138 w 139"/>
                    <a:gd name="T63" fmla="*/ 127 h 763"/>
                    <a:gd name="T64" fmla="*/ 136 w 139"/>
                    <a:gd name="T65" fmla="*/ 11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763">
                      <a:moveTo>
                        <a:pt x="136" y="118"/>
                      </a:moveTo>
                      <a:lnTo>
                        <a:pt x="126" y="68"/>
                      </a:lnTo>
                      <a:lnTo>
                        <a:pt x="121" y="49"/>
                      </a:lnTo>
                      <a:lnTo>
                        <a:pt x="111" y="32"/>
                      </a:lnTo>
                      <a:lnTo>
                        <a:pt x="102" y="17"/>
                      </a:lnTo>
                      <a:lnTo>
                        <a:pt x="89" y="2"/>
                      </a:lnTo>
                      <a:lnTo>
                        <a:pt x="78" y="0"/>
                      </a:lnTo>
                      <a:lnTo>
                        <a:pt x="67" y="7"/>
                      </a:lnTo>
                      <a:lnTo>
                        <a:pt x="56" y="14"/>
                      </a:lnTo>
                      <a:lnTo>
                        <a:pt x="43" y="28"/>
                      </a:lnTo>
                      <a:lnTo>
                        <a:pt x="35" y="56"/>
                      </a:lnTo>
                      <a:lnTo>
                        <a:pt x="27" y="97"/>
                      </a:lnTo>
                      <a:lnTo>
                        <a:pt x="19" y="130"/>
                      </a:lnTo>
                      <a:lnTo>
                        <a:pt x="12" y="162"/>
                      </a:lnTo>
                      <a:lnTo>
                        <a:pt x="4" y="205"/>
                      </a:lnTo>
                      <a:lnTo>
                        <a:pt x="0" y="297"/>
                      </a:lnTo>
                      <a:lnTo>
                        <a:pt x="1" y="366"/>
                      </a:lnTo>
                      <a:lnTo>
                        <a:pt x="8" y="467"/>
                      </a:lnTo>
                      <a:lnTo>
                        <a:pt x="19" y="555"/>
                      </a:lnTo>
                      <a:lnTo>
                        <a:pt x="43" y="762"/>
                      </a:lnTo>
                      <a:lnTo>
                        <a:pt x="34" y="540"/>
                      </a:lnTo>
                      <a:lnTo>
                        <a:pt x="28" y="463"/>
                      </a:lnTo>
                      <a:lnTo>
                        <a:pt x="25" y="395"/>
                      </a:lnTo>
                      <a:lnTo>
                        <a:pt x="24" y="323"/>
                      </a:lnTo>
                      <a:lnTo>
                        <a:pt x="27" y="242"/>
                      </a:lnTo>
                      <a:lnTo>
                        <a:pt x="31" y="180"/>
                      </a:lnTo>
                      <a:lnTo>
                        <a:pt x="37" y="105"/>
                      </a:lnTo>
                      <a:lnTo>
                        <a:pt x="47" y="68"/>
                      </a:lnTo>
                      <a:lnTo>
                        <a:pt x="59" y="54"/>
                      </a:lnTo>
                      <a:lnTo>
                        <a:pt x="94" y="45"/>
                      </a:lnTo>
                      <a:lnTo>
                        <a:pt x="115" y="71"/>
                      </a:lnTo>
                      <a:lnTo>
                        <a:pt x="138" y="127"/>
                      </a:lnTo>
                      <a:lnTo>
                        <a:pt x="136" y="11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65" name="Group 45">
                  <a:extLst>
                    <a:ext uri="{FF2B5EF4-FFF2-40B4-BE49-F238E27FC236}">
                      <a16:creationId xmlns:a16="http://schemas.microsoft.com/office/drawing/2014/main" id="{78719A52-744D-4B32-86B0-88A432926A9F}"/>
                    </a:ext>
                  </a:extLst>
                </p:cNvPr>
                <p:cNvGrpSpPr>
                  <a:grpSpLocks/>
                </p:cNvGrpSpPr>
                <p:nvPr/>
              </p:nvGrpSpPr>
              <p:grpSpPr bwMode="auto">
                <a:xfrm>
                  <a:off x="294" y="1735"/>
                  <a:ext cx="342" cy="1085"/>
                  <a:chOff x="294" y="1735"/>
                  <a:chExt cx="342" cy="1085"/>
                </a:xfrm>
              </p:grpSpPr>
              <p:sp>
                <p:nvSpPr>
                  <p:cNvPr id="5166" name="Freeform 46">
                    <a:extLst>
                      <a:ext uri="{FF2B5EF4-FFF2-40B4-BE49-F238E27FC236}">
                        <a16:creationId xmlns:a16="http://schemas.microsoft.com/office/drawing/2014/main" id="{00C878D7-966E-4B0D-B5E4-795411DB9DE5}"/>
                      </a:ext>
                    </a:extLst>
                  </p:cNvPr>
                  <p:cNvSpPr>
                    <a:spLocks/>
                  </p:cNvSpPr>
                  <p:nvPr/>
                </p:nvSpPr>
                <p:spPr bwMode="ltGray">
                  <a:xfrm>
                    <a:off x="294" y="1735"/>
                    <a:ext cx="189" cy="1084"/>
                  </a:xfrm>
                  <a:custGeom>
                    <a:avLst/>
                    <a:gdLst>
                      <a:gd name="T0" fmla="*/ 177 w 189"/>
                      <a:gd name="T1" fmla="*/ 24 h 1084"/>
                      <a:gd name="T2" fmla="*/ 175 w 189"/>
                      <a:gd name="T3" fmla="*/ 0 h 1084"/>
                      <a:gd name="T4" fmla="*/ 162 w 189"/>
                      <a:gd name="T5" fmla="*/ 9 h 1084"/>
                      <a:gd name="T6" fmla="*/ 154 w 189"/>
                      <a:gd name="T7" fmla="*/ 38 h 1084"/>
                      <a:gd name="T8" fmla="*/ 5 w 189"/>
                      <a:gd name="T9" fmla="*/ 237 h 1084"/>
                      <a:gd name="T10" fmla="*/ 138 w 189"/>
                      <a:gd name="T11" fmla="*/ 96 h 1084"/>
                      <a:gd name="T12" fmla="*/ 139 w 189"/>
                      <a:gd name="T13" fmla="*/ 123 h 1084"/>
                      <a:gd name="T14" fmla="*/ 74 w 189"/>
                      <a:gd name="T15" fmla="*/ 293 h 1084"/>
                      <a:gd name="T16" fmla="*/ 155 w 189"/>
                      <a:gd name="T17" fmla="*/ 158 h 1084"/>
                      <a:gd name="T18" fmla="*/ 145 w 189"/>
                      <a:gd name="T19" fmla="*/ 214 h 1084"/>
                      <a:gd name="T20" fmla="*/ 119 w 189"/>
                      <a:gd name="T21" fmla="*/ 306 h 1084"/>
                      <a:gd name="T22" fmla="*/ 41 w 189"/>
                      <a:gd name="T23" fmla="*/ 553 h 1084"/>
                      <a:gd name="T24" fmla="*/ 43 w 189"/>
                      <a:gd name="T25" fmla="*/ 533 h 1084"/>
                      <a:gd name="T26" fmla="*/ 95 w 189"/>
                      <a:gd name="T27" fmla="*/ 379 h 1084"/>
                      <a:gd name="T28" fmla="*/ 135 w 189"/>
                      <a:gd name="T29" fmla="*/ 261 h 1084"/>
                      <a:gd name="T30" fmla="*/ 154 w 189"/>
                      <a:gd name="T31" fmla="*/ 204 h 1084"/>
                      <a:gd name="T32" fmla="*/ 158 w 189"/>
                      <a:gd name="T33" fmla="*/ 224 h 1084"/>
                      <a:gd name="T34" fmla="*/ 135 w 189"/>
                      <a:gd name="T35" fmla="*/ 298 h 1084"/>
                      <a:gd name="T36" fmla="*/ 104 w 189"/>
                      <a:gd name="T37" fmla="*/ 402 h 1084"/>
                      <a:gd name="T38" fmla="*/ 145 w 189"/>
                      <a:gd name="T39" fmla="*/ 261 h 1084"/>
                      <a:gd name="T40" fmla="*/ 158 w 189"/>
                      <a:gd name="T41" fmla="*/ 224 h 1084"/>
                      <a:gd name="T42" fmla="*/ 159 w 189"/>
                      <a:gd name="T43" fmla="*/ 264 h 1084"/>
                      <a:gd name="T44" fmla="*/ 145 w 189"/>
                      <a:gd name="T45" fmla="*/ 336 h 1084"/>
                      <a:gd name="T46" fmla="*/ 104 w 189"/>
                      <a:gd name="T47" fmla="*/ 430 h 1084"/>
                      <a:gd name="T48" fmla="*/ 68 w 189"/>
                      <a:gd name="T49" fmla="*/ 516 h 1084"/>
                      <a:gd name="T50" fmla="*/ 110 w 189"/>
                      <a:gd name="T51" fmla="*/ 428 h 1084"/>
                      <a:gd name="T52" fmla="*/ 151 w 189"/>
                      <a:gd name="T53" fmla="*/ 326 h 1084"/>
                      <a:gd name="T54" fmla="*/ 150 w 189"/>
                      <a:gd name="T55" fmla="*/ 361 h 1084"/>
                      <a:gd name="T56" fmla="*/ 151 w 189"/>
                      <a:gd name="T57" fmla="*/ 420 h 1084"/>
                      <a:gd name="T58" fmla="*/ 144 w 189"/>
                      <a:gd name="T59" fmla="*/ 450 h 1084"/>
                      <a:gd name="T60" fmla="*/ 111 w 189"/>
                      <a:gd name="T61" fmla="*/ 537 h 1084"/>
                      <a:gd name="T62" fmla="*/ 47 w 189"/>
                      <a:gd name="T63" fmla="*/ 675 h 1084"/>
                      <a:gd name="T64" fmla="*/ 56 w 189"/>
                      <a:gd name="T65" fmla="*/ 646 h 1084"/>
                      <a:gd name="T66" fmla="*/ 135 w 189"/>
                      <a:gd name="T67" fmla="*/ 477 h 1084"/>
                      <a:gd name="T68" fmla="*/ 160 w 189"/>
                      <a:gd name="T69" fmla="*/ 404 h 1084"/>
                      <a:gd name="T70" fmla="*/ 97 w 189"/>
                      <a:gd name="T71" fmla="*/ 621 h 1084"/>
                      <a:gd name="T72" fmla="*/ 159 w 189"/>
                      <a:gd name="T73" fmla="*/ 469 h 1084"/>
                      <a:gd name="T74" fmla="*/ 158 w 189"/>
                      <a:gd name="T75" fmla="*/ 530 h 1084"/>
                      <a:gd name="T76" fmla="*/ 126 w 189"/>
                      <a:gd name="T77" fmla="*/ 675 h 1084"/>
                      <a:gd name="T78" fmla="*/ 72 w 189"/>
                      <a:gd name="T79" fmla="*/ 778 h 1084"/>
                      <a:gd name="T80" fmla="*/ 21 w 189"/>
                      <a:gd name="T81" fmla="*/ 872 h 1084"/>
                      <a:gd name="T82" fmla="*/ 98 w 189"/>
                      <a:gd name="T83" fmla="*/ 741 h 1084"/>
                      <a:gd name="T84" fmla="*/ 129 w 189"/>
                      <a:gd name="T85" fmla="*/ 665 h 1084"/>
                      <a:gd name="T86" fmla="*/ 158 w 189"/>
                      <a:gd name="T87" fmla="*/ 555 h 1084"/>
                      <a:gd name="T88" fmla="*/ 154 w 189"/>
                      <a:gd name="T89" fmla="*/ 605 h 1084"/>
                      <a:gd name="T90" fmla="*/ 152 w 189"/>
                      <a:gd name="T91" fmla="*/ 654 h 1084"/>
                      <a:gd name="T92" fmla="*/ 154 w 189"/>
                      <a:gd name="T93" fmla="*/ 703 h 1084"/>
                      <a:gd name="T94" fmla="*/ 126 w 189"/>
                      <a:gd name="T95" fmla="*/ 797 h 1084"/>
                      <a:gd name="T96" fmla="*/ 74 w 189"/>
                      <a:gd name="T97" fmla="*/ 882 h 1084"/>
                      <a:gd name="T98" fmla="*/ 77 w 189"/>
                      <a:gd name="T99" fmla="*/ 876 h 1084"/>
                      <a:gd name="T100" fmla="*/ 142 w 189"/>
                      <a:gd name="T101" fmla="*/ 759 h 1084"/>
                      <a:gd name="T102" fmla="*/ 138 w 189"/>
                      <a:gd name="T103" fmla="*/ 789 h 1084"/>
                      <a:gd name="T104" fmla="*/ 142 w 189"/>
                      <a:gd name="T105" fmla="*/ 806 h 1084"/>
                      <a:gd name="T106" fmla="*/ 145 w 189"/>
                      <a:gd name="T107" fmla="*/ 834 h 1084"/>
                      <a:gd name="T108" fmla="*/ 113 w 189"/>
                      <a:gd name="T109" fmla="*/ 920 h 1084"/>
                      <a:gd name="T110" fmla="*/ 79 w 189"/>
                      <a:gd name="T111" fmla="*/ 939 h 1084"/>
                      <a:gd name="T112" fmla="*/ 142 w 189"/>
                      <a:gd name="T113" fmla="*/ 863 h 1084"/>
                      <a:gd name="T114" fmla="*/ 138 w 189"/>
                      <a:gd name="T115" fmla="*/ 907 h 1084"/>
                      <a:gd name="T116" fmla="*/ 143 w 189"/>
                      <a:gd name="T117" fmla="*/ 930 h 1084"/>
                      <a:gd name="T118" fmla="*/ 68 w 189"/>
                      <a:gd name="T119" fmla="*/ 1083 h 1084"/>
                      <a:gd name="T120" fmla="*/ 138 w 189"/>
                      <a:gd name="T121" fmla="*/ 967 h 1084"/>
                      <a:gd name="T122" fmla="*/ 153 w 189"/>
                      <a:gd name="T123" fmla="*/ 924 h 1084"/>
                      <a:gd name="T124" fmla="*/ 163 w 189"/>
                      <a:gd name="T125" fmla="*/ 88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 h="1084">
                        <a:moveTo>
                          <a:pt x="174" y="84"/>
                        </a:moveTo>
                        <a:lnTo>
                          <a:pt x="177" y="24"/>
                        </a:lnTo>
                        <a:lnTo>
                          <a:pt x="188" y="21"/>
                        </a:lnTo>
                        <a:lnTo>
                          <a:pt x="175" y="0"/>
                        </a:lnTo>
                        <a:lnTo>
                          <a:pt x="170" y="1"/>
                        </a:lnTo>
                        <a:lnTo>
                          <a:pt x="162" y="9"/>
                        </a:lnTo>
                        <a:lnTo>
                          <a:pt x="161" y="27"/>
                        </a:lnTo>
                        <a:lnTo>
                          <a:pt x="154" y="38"/>
                        </a:lnTo>
                        <a:lnTo>
                          <a:pt x="91" y="193"/>
                        </a:lnTo>
                        <a:lnTo>
                          <a:pt x="5" y="237"/>
                        </a:lnTo>
                        <a:lnTo>
                          <a:pt x="90" y="191"/>
                        </a:lnTo>
                        <a:lnTo>
                          <a:pt x="138" y="96"/>
                        </a:lnTo>
                        <a:lnTo>
                          <a:pt x="154" y="82"/>
                        </a:lnTo>
                        <a:lnTo>
                          <a:pt x="139" y="123"/>
                        </a:lnTo>
                        <a:lnTo>
                          <a:pt x="154" y="126"/>
                        </a:lnTo>
                        <a:lnTo>
                          <a:pt x="74" y="293"/>
                        </a:lnTo>
                        <a:lnTo>
                          <a:pt x="129" y="188"/>
                        </a:lnTo>
                        <a:lnTo>
                          <a:pt x="155" y="158"/>
                        </a:lnTo>
                        <a:lnTo>
                          <a:pt x="154" y="180"/>
                        </a:lnTo>
                        <a:lnTo>
                          <a:pt x="145" y="214"/>
                        </a:lnTo>
                        <a:lnTo>
                          <a:pt x="138" y="242"/>
                        </a:lnTo>
                        <a:lnTo>
                          <a:pt x="119" y="306"/>
                        </a:lnTo>
                        <a:lnTo>
                          <a:pt x="84" y="420"/>
                        </a:lnTo>
                        <a:lnTo>
                          <a:pt x="41" y="553"/>
                        </a:lnTo>
                        <a:lnTo>
                          <a:pt x="5" y="646"/>
                        </a:lnTo>
                        <a:lnTo>
                          <a:pt x="43" y="533"/>
                        </a:lnTo>
                        <a:lnTo>
                          <a:pt x="66" y="465"/>
                        </a:lnTo>
                        <a:lnTo>
                          <a:pt x="95" y="379"/>
                        </a:lnTo>
                        <a:lnTo>
                          <a:pt x="111" y="326"/>
                        </a:lnTo>
                        <a:lnTo>
                          <a:pt x="135" y="261"/>
                        </a:lnTo>
                        <a:lnTo>
                          <a:pt x="145" y="231"/>
                        </a:lnTo>
                        <a:lnTo>
                          <a:pt x="154" y="204"/>
                        </a:lnTo>
                        <a:lnTo>
                          <a:pt x="149" y="206"/>
                        </a:lnTo>
                        <a:lnTo>
                          <a:pt x="158" y="224"/>
                        </a:lnTo>
                        <a:lnTo>
                          <a:pt x="149" y="242"/>
                        </a:lnTo>
                        <a:lnTo>
                          <a:pt x="135" y="298"/>
                        </a:lnTo>
                        <a:lnTo>
                          <a:pt x="121" y="356"/>
                        </a:lnTo>
                        <a:lnTo>
                          <a:pt x="104" y="402"/>
                        </a:lnTo>
                        <a:lnTo>
                          <a:pt x="132" y="306"/>
                        </a:lnTo>
                        <a:lnTo>
                          <a:pt x="145" y="261"/>
                        </a:lnTo>
                        <a:lnTo>
                          <a:pt x="154" y="224"/>
                        </a:lnTo>
                        <a:lnTo>
                          <a:pt x="158" y="224"/>
                        </a:lnTo>
                        <a:lnTo>
                          <a:pt x="151" y="278"/>
                        </a:lnTo>
                        <a:lnTo>
                          <a:pt x="159" y="264"/>
                        </a:lnTo>
                        <a:lnTo>
                          <a:pt x="154" y="298"/>
                        </a:lnTo>
                        <a:lnTo>
                          <a:pt x="145" y="336"/>
                        </a:lnTo>
                        <a:lnTo>
                          <a:pt x="126" y="392"/>
                        </a:lnTo>
                        <a:lnTo>
                          <a:pt x="104" y="430"/>
                        </a:lnTo>
                        <a:lnTo>
                          <a:pt x="84" y="477"/>
                        </a:lnTo>
                        <a:lnTo>
                          <a:pt x="68" y="516"/>
                        </a:lnTo>
                        <a:lnTo>
                          <a:pt x="79" y="496"/>
                        </a:lnTo>
                        <a:lnTo>
                          <a:pt x="110" y="428"/>
                        </a:lnTo>
                        <a:lnTo>
                          <a:pt x="145" y="345"/>
                        </a:lnTo>
                        <a:lnTo>
                          <a:pt x="151" y="326"/>
                        </a:lnTo>
                        <a:lnTo>
                          <a:pt x="158" y="298"/>
                        </a:lnTo>
                        <a:lnTo>
                          <a:pt x="150" y="361"/>
                        </a:lnTo>
                        <a:lnTo>
                          <a:pt x="163" y="337"/>
                        </a:lnTo>
                        <a:lnTo>
                          <a:pt x="151" y="420"/>
                        </a:lnTo>
                        <a:lnTo>
                          <a:pt x="149" y="439"/>
                        </a:lnTo>
                        <a:lnTo>
                          <a:pt x="144" y="450"/>
                        </a:lnTo>
                        <a:lnTo>
                          <a:pt x="128" y="495"/>
                        </a:lnTo>
                        <a:lnTo>
                          <a:pt x="111" y="537"/>
                        </a:lnTo>
                        <a:lnTo>
                          <a:pt x="77" y="608"/>
                        </a:lnTo>
                        <a:lnTo>
                          <a:pt x="47" y="675"/>
                        </a:lnTo>
                        <a:lnTo>
                          <a:pt x="0" y="769"/>
                        </a:lnTo>
                        <a:lnTo>
                          <a:pt x="56" y="646"/>
                        </a:lnTo>
                        <a:lnTo>
                          <a:pt x="113" y="524"/>
                        </a:lnTo>
                        <a:lnTo>
                          <a:pt x="135" y="477"/>
                        </a:lnTo>
                        <a:lnTo>
                          <a:pt x="149" y="427"/>
                        </a:lnTo>
                        <a:lnTo>
                          <a:pt x="160" y="404"/>
                        </a:lnTo>
                        <a:lnTo>
                          <a:pt x="162" y="407"/>
                        </a:lnTo>
                        <a:lnTo>
                          <a:pt x="97" y="621"/>
                        </a:lnTo>
                        <a:lnTo>
                          <a:pt x="147" y="475"/>
                        </a:lnTo>
                        <a:lnTo>
                          <a:pt x="159" y="469"/>
                        </a:lnTo>
                        <a:lnTo>
                          <a:pt x="145" y="549"/>
                        </a:lnTo>
                        <a:lnTo>
                          <a:pt x="158" y="530"/>
                        </a:lnTo>
                        <a:lnTo>
                          <a:pt x="138" y="618"/>
                        </a:lnTo>
                        <a:lnTo>
                          <a:pt x="126" y="675"/>
                        </a:lnTo>
                        <a:lnTo>
                          <a:pt x="104" y="721"/>
                        </a:lnTo>
                        <a:lnTo>
                          <a:pt x="72" y="778"/>
                        </a:lnTo>
                        <a:lnTo>
                          <a:pt x="43" y="834"/>
                        </a:lnTo>
                        <a:lnTo>
                          <a:pt x="21" y="872"/>
                        </a:lnTo>
                        <a:lnTo>
                          <a:pt x="5" y="892"/>
                        </a:lnTo>
                        <a:lnTo>
                          <a:pt x="98" y="741"/>
                        </a:lnTo>
                        <a:lnTo>
                          <a:pt x="119" y="696"/>
                        </a:lnTo>
                        <a:lnTo>
                          <a:pt x="129" y="665"/>
                        </a:lnTo>
                        <a:lnTo>
                          <a:pt x="144" y="608"/>
                        </a:lnTo>
                        <a:lnTo>
                          <a:pt x="158" y="555"/>
                        </a:lnTo>
                        <a:lnTo>
                          <a:pt x="143" y="632"/>
                        </a:lnTo>
                        <a:lnTo>
                          <a:pt x="154" y="605"/>
                        </a:lnTo>
                        <a:lnTo>
                          <a:pt x="142" y="668"/>
                        </a:lnTo>
                        <a:lnTo>
                          <a:pt x="152" y="654"/>
                        </a:lnTo>
                        <a:lnTo>
                          <a:pt x="141" y="729"/>
                        </a:lnTo>
                        <a:lnTo>
                          <a:pt x="154" y="703"/>
                        </a:lnTo>
                        <a:lnTo>
                          <a:pt x="142" y="741"/>
                        </a:lnTo>
                        <a:lnTo>
                          <a:pt x="126" y="797"/>
                        </a:lnTo>
                        <a:lnTo>
                          <a:pt x="113" y="814"/>
                        </a:lnTo>
                        <a:lnTo>
                          <a:pt x="74" y="882"/>
                        </a:lnTo>
                        <a:lnTo>
                          <a:pt x="37" y="920"/>
                        </a:lnTo>
                        <a:lnTo>
                          <a:pt x="77" y="876"/>
                        </a:lnTo>
                        <a:lnTo>
                          <a:pt x="111" y="816"/>
                        </a:lnTo>
                        <a:lnTo>
                          <a:pt x="142" y="759"/>
                        </a:lnTo>
                        <a:lnTo>
                          <a:pt x="151" y="732"/>
                        </a:lnTo>
                        <a:lnTo>
                          <a:pt x="138" y="789"/>
                        </a:lnTo>
                        <a:lnTo>
                          <a:pt x="149" y="778"/>
                        </a:lnTo>
                        <a:lnTo>
                          <a:pt x="142" y="806"/>
                        </a:lnTo>
                        <a:lnTo>
                          <a:pt x="138" y="845"/>
                        </a:lnTo>
                        <a:lnTo>
                          <a:pt x="145" y="834"/>
                        </a:lnTo>
                        <a:lnTo>
                          <a:pt x="137" y="867"/>
                        </a:lnTo>
                        <a:lnTo>
                          <a:pt x="113" y="920"/>
                        </a:lnTo>
                        <a:lnTo>
                          <a:pt x="98" y="929"/>
                        </a:lnTo>
                        <a:lnTo>
                          <a:pt x="79" y="939"/>
                        </a:lnTo>
                        <a:lnTo>
                          <a:pt x="116" y="910"/>
                        </a:lnTo>
                        <a:lnTo>
                          <a:pt x="142" y="863"/>
                        </a:lnTo>
                        <a:lnTo>
                          <a:pt x="149" y="826"/>
                        </a:lnTo>
                        <a:lnTo>
                          <a:pt x="138" y="907"/>
                        </a:lnTo>
                        <a:lnTo>
                          <a:pt x="149" y="886"/>
                        </a:lnTo>
                        <a:lnTo>
                          <a:pt x="143" y="930"/>
                        </a:lnTo>
                        <a:lnTo>
                          <a:pt x="132" y="991"/>
                        </a:lnTo>
                        <a:lnTo>
                          <a:pt x="68" y="1083"/>
                        </a:lnTo>
                        <a:lnTo>
                          <a:pt x="132" y="997"/>
                        </a:lnTo>
                        <a:lnTo>
                          <a:pt x="138" y="967"/>
                        </a:lnTo>
                        <a:lnTo>
                          <a:pt x="143" y="948"/>
                        </a:lnTo>
                        <a:lnTo>
                          <a:pt x="153" y="924"/>
                        </a:lnTo>
                        <a:lnTo>
                          <a:pt x="160" y="969"/>
                        </a:lnTo>
                        <a:lnTo>
                          <a:pt x="163" y="886"/>
                        </a:lnTo>
                        <a:lnTo>
                          <a:pt x="174" y="8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7" name="Freeform 47">
                    <a:extLst>
                      <a:ext uri="{FF2B5EF4-FFF2-40B4-BE49-F238E27FC236}">
                        <a16:creationId xmlns:a16="http://schemas.microsoft.com/office/drawing/2014/main" id="{0784386D-0786-4065-93BE-DC0A14AC9F19}"/>
                      </a:ext>
                    </a:extLst>
                  </p:cNvPr>
                  <p:cNvSpPr>
                    <a:spLocks/>
                  </p:cNvSpPr>
                  <p:nvPr/>
                </p:nvSpPr>
                <p:spPr bwMode="ltGray">
                  <a:xfrm>
                    <a:off x="456" y="1735"/>
                    <a:ext cx="180" cy="1085"/>
                  </a:xfrm>
                  <a:custGeom>
                    <a:avLst/>
                    <a:gdLst>
                      <a:gd name="T0" fmla="*/ 1 w 180"/>
                      <a:gd name="T1" fmla="*/ 897 h 1085"/>
                      <a:gd name="T2" fmla="*/ 6 w 180"/>
                      <a:gd name="T3" fmla="*/ 858 h 1085"/>
                      <a:gd name="T4" fmla="*/ 51 w 180"/>
                      <a:gd name="T5" fmla="*/ 1084 h 1085"/>
                      <a:gd name="T6" fmla="*/ 16 w 180"/>
                      <a:gd name="T7" fmla="*/ 864 h 1085"/>
                      <a:gd name="T8" fmla="*/ 19 w 180"/>
                      <a:gd name="T9" fmla="*/ 840 h 1085"/>
                      <a:gd name="T10" fmla="*/ 63 w 180"/>
                      <a:gd name="T11" fmla="*/ 1001 h 1085"/>
                      <a:gd name="T12" fmla="*/ 18 w 180"/>
                      <a:gd name="T13" fmla="*/ 831 h 1085"/>
                      <a:gd name="T14" fmla="*/ 24 w 180"/>
                      <a:gd name="T15" fmla="*/ 795 h 1085"/>
                      <a:gd name="T16" fmla="*/ 29 w 180"/>
                      <a:gd name="T17" fmla="*/ 756 h 1085"/>
                      <a:gd name="T18" fmla="*/ 26 w 180"/>
                      <a:gd name="T19" fmla="*/ 728 h 1085"/>
                      <a:gd name="T20" fmla="*/ 32 w 180"/>
                      <a:gd name="T21" fmla="*/ 712 h 1085"/>
                      <a:gd name="T22" fmla="*/ 29 w 180"/>
                      <a:gd name="T23" fmla="*/ 709 h 1085"/>
                      <a:gd name="T24" fmla="*/ 29 w 180"/>
                      <a:gd name="T25" fmla="*/ 670 h 1085"/>
                      <a:gd name="T26" fmla="*/ 32 w 180"/>
                      <a:gd name="T27" fmla="*/ 643 h 1085"/>
                      <a:gd name="T28" fmla="*/ 84 w 180"/>
                      <a:gd name="T29" fmla="*/ 832 h 1085"/>
                      <a:gd name="T30" fmla="*/ 29 w 180"/>
                      <a:gd name="T31" fmla="*/ 634 h 1085"/>
                      <a:gd name="T32" fmla="*/ 35 w 180"/>
                      <a:gd name="T33" fmla="*/ 634 h 1085"/>
                      <a:gd name="T34" fmla="*/ 35 w 180"/>
                      <a:gd name="T35" fmla="*/ 576 h 1085"/>
                      <a:gd name="T36" fmla="*/ 102 w 180"/>
                      <a:gd name="T37" fmla="*/ 710 h 1085"/>
                      <a:gd name="T38" fmla="*/ 49 w 180"/>
                      <a:gd name="T39" fmla="*/ 617 h 1085"/>
                      <a:gd name="T40" fmla="*/ 30 w 180"/>
                      <a:gd name="T41" fmla="*/ 539 h 1085"/>
                      <a:gd name="T42" fmla="*/ 32 w 180"/>
                      <a:gd name="T43" fmla="*/ 511 h 1085"/>
                      <a:gd name="T44" fmla="*/ 43 w 180"/>
                      <a:gd name="T45" fmla="*/ 535 h 1085"/>
                      <a:gd name="T46" fmla="*/ 44 w 180"/>
                      <a:gd name="T47" fmla="*/ 501 h 1085"/>
                      <a:gd name="T48" fmla="*/ 94 w 180"/>
                      <a:gd name="T49" fmla="*/ 560 h 1085"/>
                      <a:gd name="T50" fmla="*/ 75 w 180"/>
                      <a:gd name="T51" fmla="*/ 530 h 1085"/>
                      <a:gd name="T52" fmla="*/ 37 w 180"/>
                      <a:gd name="T53" fmla="*/ 456 h 1085"/>
                      <a:gd name="T54" fmla="*/ 35 w 180"/>
                      <a:gd name="T55" fmla="*/ 407 h 1085"/>
                      <a:gd name="T56" fmla="*/ 39 w 180"/>
                      <a:gd name="T57" fmla="*/ 377 h 1085"/>
                      <a:gd name="T58" fmla="*/ 51 w 180"/>
                      <a:gd name="T59" fmla="*/ 399 h 1085"/>
                      <a:gd name="T60" fmla="*/ 49 w 180"/>
                      <a:gd name="T61" fmla="*/ 348 h 1085"/>
                      <a:gd name="T62" fmla="*/ 44 w 180"/>
                      <a:gd name="T63" fmla="*/ 314 h 1085"/>
                      <a:gd name="T64" fmla="*/ 48 w 180"/>
                      <a:gd name="T65" fmla="*/ 295 h 1085"/>
                      <a:gd name="T66" fmla="*/ 99 w 180"/>
                      <a:gd name="T67" fmla="*/ 387 h 1085"/>
                      <a:gd name="T68" fmla="*/ 160 w 180"/>
                      <a:gd name="T69" fmla="*/ 456 h 1085"/>
                      <a:gd name="T70" fmla="*/ 75 w 180"/>
                      <a:gd name="T71" fmla="*/ 342 h 1085"/>
                      <a:gd name="T72" fmla="*/ 48 w 180"/>
                      <a:gd name="T73" fmla="*/ 295 h 1085"/>
                      <a:gd name="T74" fmla="*/ 51 w 180"/>
                      <a:gd name="T75" fmla="*/ 268 h 1085"/>
                      <a:gd name="T76" fmla="*/ 45 w 180"/>
                      <a:gd name="T77" fmla="*/ 207 h 1085"/>
                      <a:gd name="T78" fmla="*/ 48 w 180"/>
                      <a:gd name="T79" fmla="*/ 165 h 1085"/>
                      <a:gd name="T80" fmla="*/ 75 w 180"/>
                      <a:gd name="T81" fmla="*/ 216 h 1085"/>
                      <a:gd name="T82" fmla="*/ 69 w 180"/>
                      <a:gd name="T83" fmla="*/ 201 h 1085"/>
                      <a:gd name="T84" fmla="*/ 51 w 180"/>
                      <a:gd name="T85" fmla="*/ 165 h 1085"/>
                      <a:gd name="T86" fmla="*/ 48 w 180"/>
                      <a:gd name="T87" fmla="*/ 146 h 1085"/>
                      <a:gd name="T88" fmla="*/ 39 w 180"/>
                      <a:gd name="T89" fmla="*/ 118 h 1085"/>
                      <a:gd name="T90" fmla="*/ 94 w 180"/>
                      <a:gd name="T91" fmla="*/ 168 h 1085"/>
                      <a:gd name="T92" fmla="*/ 39 w 180"/>
                      <a:gd name="T93" fmla="*/ 80 h 1085"/>
                      <a:gd name="T94" fmla="*/ 104 w 180"/>
                      <a:gd name="T95" fmla="*/ 80 h 1085"/>
                      <a:gd name="T96" fmla="*/ 133 w 180"/>
                      <a:gd name="T97" fmla="*/ 69 h 1085"/>
                      <a:gd name="T98" fmla="*/ 48 w 180"/>
                      <a:gd name="T99" fmla="*/ 80 h 1085"/>
                      <a:gd name="T100" fmla="*/ 35 w 180"/>
                      <a:gd name="T101" fmla="*/ 33 h 1085"/>
                      <a:gd name="T102" fmla="*/ 17 w 180"/>
                      <a:gd name="T103" fmla="*/ 13 h 1085"/>
                      <a:gd name="T104" fmla="*/ 0 w 180"/>
                      <a:gd name="T105" fmla="*/ 942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1085">
                        <a:moveTo>
                          <a:pt x="0" y="942"/>
                        </a:moveTo>
                        <a:lnTo>
                          <a:pt x="1" y="897"/>
                        </a:lnTo>
                        <a:lnTo>
                          <a:pt x="11" y="923"/>
                        </a:lnTo>
                        <a:lnTo>
                          <a:pt x="6" y="858"/>
                        </a:lnTo>
                        <a:lnTo>
                          <a:pt x="17" y="867"/>
                        </a:lnTo>
                        <a:lnTo>
                          <a:pt x="51" y="1084"/>
                        </a:lnTo>
                        <a:lnTo>
                          <a:pt x="19" y="897"/>
                        </a:lnTo>
                        <a:lnTo>
                          <a:pt x="16" y="864"/>
                        </a:lnTo>
                        <a:lnTo>
                          <a:pt x="13" y="832"/>
                        </a:lnTo>
                        <a:lnTo>
                          <a:pt x="19" y="840"/>
                        </a:lnTo>
                        <a:lnTo>
                          <a:pt x="40" y="900"/>
                        </a:lnTo>
                        <a:lnTo>
                          <a:pt x="63" y="1001"/>
                        </a:lnTo>
                        <a:lnTo>
                          <a:pt x="29" y="867"/>
                        </a:lnTo>
                        <a:lnTo>
                          <a:pt x="18" y="831"/>
                        </a:lnTo>
                        <a:lnTo>
                          <a:pt x="17" y="779"/>
                        </a:lnTo>
                        <a:lnTo>
                          <a:pt x="24" y="795"/>
                        </a:lnTo>
                        <a:lnTo>
                          <a:pt x="22" y="736"/>
                        </a:lnTo>
                        <a:lnTo>
                          <a:pt x="29" y="756"/>
                        </a:lnTo>
                        <a:lnTo>
                          <a:pt x="60" y="952"/>
                        </a:lnTo>
                        <a:lnTo>
                          <a:pt x="26" y="728"/>
                        </a:lnTo>
                        <a:lnTo>
                          <a:pt x="22" y="690"/>
                        </a:lnTo>
                        <a:lnTo>
                          <a:pt x="32" y="712"/>
                        </a:lnTo>
                        <a:lnTo>
                          <a:pt x="57" y="821"/>
                        </a:lnTo>
                        <a:lnTo>
                          <a:pt x="29" y="709"/>
                        </a:lnTo>
                        <a:lnTo>
                          <a:pt x="19" y="652"/>
                        </a:lnTo>
                        <a:lnTo>
                          <a:pt x="29" y="670"/>
                        </a:lnTo>
                        <a:lnTo>
                          <a:pt x="22" y="634"/>
                        </a:lnTo>
                        <a:lnTo>
                          <a:pt x="32" y="643"/>
                        </a:lnTo>
                        <a:lnTo>
                          <a:pt x="41" y="709"/>
                        </a:lnTo>
                        <a:lnTo>
                          <a:pt x="84" y="832"/>
                        </a:lnTo>
                        <a:lnTo>
                          <a:pt x="39" y="690"/>
                        </a:lnTo>
                        <a:lnTo>
                          <a:pt x="29" y="634"/>
                        </a:lnTo>
                        <a:lnTo>
                          <a:pt x="26" y="605"/>
                        </a:lnTo>
                        <a:lnTo>
                          <a:pt x="35" y="634"/>
                        </a:lnTo>
                        <a:lnTo>
                          <a:pt x="29" y="569"/>
                        </a:lnTo>
                        <a:lnTo>
                          <a:pt x="35" y="576"/>
                        </a:lnTo>
                        <a:lnTo>
                          <a:pt x="40" y="610"/>
                        </a:lnTo>
                        <a:lnTo>
                          <a:pt x="102" y="710"/>
                        </a:lnTo>
                        <a:lnTo>
                          <a:pt x="68" y="650"/>
                        </a:lnTo>
                        <a:lnTo>
                          <a:pt x="49" y="617"/>
                        </a:lnTo>
                        <a:lnTo>
                          <a:pt x="44" y="606"/>
                        </a:lnTo>
                        <a:lnTo>
                          <a:pt x="30" y="539"/>
                        </a:lnTo>
                        <a:lnTo>
                          <a:pt x="35" y="551"/>
                        </a:lnTo>
                        <a:lnTo>
                          <a:pt x="32" y="511"/>
                        </a:lnTo>
                        <a:lnTo>
                          <a:pt x="30" y="518"/>
                        </a:lnTo>
                        <a:lnTo>
                          <a:pt x="43" y="535"/>
                        </a:lnTo>
                        <a:lnTo>
                          <a:pt x="34" y="491"/>
                        </a:lnTo>
                        <a:lnTo>
                          <a:pt x="44" y="501"/>
                        </a:lnTo>
                        <a:lnTo>
                          <a:pt x="68" y="522"/>
                        </a:lnTo>
                        <a:lnTo>
                          <a:pt x="94" y="560"/>
                        </a:lnTo>
                        <a:lnTo>
                          <a:pt x="157" y="700"/>
                        </a:lnTo>
                        <a:lnTo>
                          <a:pt x="75" y="530"/>
                        </a:lnTo>
                        <a:lnTo>
                          <a:pt x="45" y="491"/>
                        </a:lnTo>
                        <a:lnTo>
                          <a:pt x="37" y="456"/>
                        </a:lnTo>
                        <a:lnTo>
                          <a:pt x="49" y="473"/>
                        </a:lnTo>
                        <a:lnTo>
                          <a:pt x="35" y="407"/>
                        </a:lnTo>
                        <a:lnTo>
                          <a:pt x="44" y="412"/>
                        </a:lnTo>
                        <a:lnTo>
                          <a:pt x="39" y="377"/>
                        </a:lnTo>
                        <a:lnTo>
                          <a:pt x="40" y="369"/>
                        </a:lnTo>
                        <a:lnTo>
                          <a:pt x="51" y="399"/>
                        </a:lnTo>
                        <a:lnTo>
                          <a:pt x="40" y="348"/>
                        </a:lnTo>
                        <a:lnTo>
                          <a:pt x="49" y="348"/>
                        </a:lnTo>
                        <a:lnTo>
                          <a:pt x="39" y="314"/>
                        </a:lnTo>
                        <a:lnTo>
                          <a:pt x="44" y="314"/>
                        </a:lnTo>
                        <a:lnTo>
                          <a:pt x="39" y="295"/>
                        </a:lnTo>
                        <a:lnTo>
                          <a:pt x="48" y="295"/>
                        </a:lnTo>
                        <a:lnTo>
                          <a:pt x="67" y="336"/>
                        </a:lnTo>
                        <a:lnTo>
                          <a:pt x="99" y="387"/>
                        </a:lnTo>
                        <a:lnTo>
                          <a:pt x="131" y="428"/>
                        </a:lnTo>
                        <a:lnTo>
                          <a:pt x="160" y="456"/>
                        </a:lnTo>
                        <a:lnTo>
                          <a:pt x="91" y="369"/>
                        </a:lnTo>
                        <a:lnTo>
                          <a:pt x="75" y="342"/>
                        </a:lnTo>
                        <a:lnTo>
                          <a:pt x="51" y="308"/>
                        </a:lnTo>
                        <a:lnTo>
                          <a:pt x="48" y="295"/>
                        </a:lnTo>
                        <a:lnTo>
                          <a:pt x="41" y="258"/>
                        </a:lnTo>
                        <a:lnTo>
                          <a:pt x="51" y="268"/>
                        </a:lnTo>
                        <a:lnTo>
                          <a:pt x="40" y="207"/>
                        </a:lnTo>
                        <a:lnTo>
                          <a:pt x="45" y="207"/>
                        </a:lnTo>
                        <a:lnTo>
                          <a:pt x="39" y="165"/>
                        </a:lnTo>
                        <a:lnTo>
                          <a:pt x="48" y="165"/>
                        </a:lnTo>
                        <a:lnTo>
                          <a:pt x="53" y="185"/>
                        </a:lnTo>
                        <a:lnTo>
                          <a:pt x="75" y="216"/>
                        </a:lnTo>
                        <a:lnTo>
                          <a:pt x="138" y="287"/>
                        </a:lnTo>
                        <a:lnTo>
                          <a:pt x="69" y="201"/>
                        </a:lnTo>
                        <a:lnTo>
                          <a:pt x="53" y="183"/>
                        </a:lnTo>
                        <a:lnTo>
                          <a:pt x="51" y="165"/>
                        </a:lnTo>
                        <a:lnTo>
                          <a:pt x="41" y="136"/>
                        </a:lnTo>
                        <a:lnTo>
                          <a:pt x="48" y="146"/>
                        </a:lnTo>
                        <a:lnTo>
                          <a:pt x="32" y="107"/>
                        </a:lnTo>
                        <a:lnTo>
                          <a:pt x="39" y="118"/>
                        </a:lnTo>
                        <a:lnTo>
                          <a:pt x="52" y="117"/>
                        </a:lnTo>
                        <a:lnTo>
                          <a:pt x="94" y="168"/>
                        </a:lnTo>
                        <a:lnTo>
                          <a:pt x="51" y="118"/>
                        </a:lnTo>
                        <a:lnTo>
                          <a:pt x="39" y="80"/>
                        </a:lnTo>
                        <a:lnTo>
                          <a:pt x="51" y="80"/>
                        </a:lnTo>
                        <a:lnTo>
                          <a:pt x="104" y="80"/>
                        </a:lnTo>
                        <a:lnTo>
                          <a:pt x="179" y="42"/>
                        </a:lnTo>
                        <a:lnTo>
                          <a:pt x="133" y="69"/>
                        </a:lnTo>
                        <a:lnTo>
                          <a:pt x="66" y="89"/>
                        </a:lnTo>
                        <a:lnTo>
                          <a:pt x="48" y="80"/>
                        </a:lnTo>
                        <a:lnTo>
                          <a:pt x="41" y="61"/>
                        </a:lnTo>
                        <a:lnTo>
                          <a:pt x="35" y="33"/>
                        </a:lnTo>
                        <a:lnTo>
                          <a:pt x="20" y="0"/>
                        </a:lnTo>
                        <a:lnTo>
                          <a:pt x="17" y="13"/>
                        </a:lnTo>
                        <a:lnTo>
                          <a:pt x="13" y="2"/>
                        </a:lnTo>
                        <a:lnTo>
                          <a:pt x="0" y="94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8" name="Freeform 48">
                  <a:extLst>
                    <a:ext uri="{FF2B5EF4-FFF2-40B4-BE49-F238E27FC236}">
                      <a16:creationId xmlns:a16="http://schemas.microsoft.com/office/drawing/2014/main" id="{0C8AA44E-DE80-4673-B5A7-5D3EB984B0F9}"/>
                    </a:ext>
                  </a:extLst>
                </p:cNvPr>
                <p:cNvSpPr>
                  <a:spLocks/>
                </p:cNvSpPr>
                <p:nvPr/>
              </p:nvSpPr>
              <p:spPr bwMode="ltGray">
                <a:xfrm>
                  <a:off x="458" y="2825"/>
                  <a:ext cx="48" cy="828"/>
                </a:xfrm>
                <a:custGeom>
                  <a:avLst/>
                  <a:gdLst>
                    <a:gd name="T0" fmla="*/ 9 w 48"/>
                    <a:gd name="T1" fmla="*/ 0 h 828"/>
                    <a:gd name="T2" fmla="*/ 18 w 48"/>
                    <a:gd name="T3" fmla="*/ 63 h 828"/>
                    <a:gd name="T4" fmla="*/ 28 w 48"/>
                    <a:gd name="T5" fmla="*/ 163 h 828"/>
                    <a:gd name="T6" fmla="*/ 37 w 48"/>
                    <a:gd name="T7" fmla="*/ 301 h 828"/>
                    <a:gd name="T8" fmla="*/ 47 w 48"/>
                    <a:gd name="T9" fmla="*/ 477 h 828"/>
                    <a:gd name="T10" fmla="*/ 47 w 48"/>
                    <a:gd name="T11" fmla="*/ 665 h 828"/>
                    <a:gd name="T12" fmla="*/ 42 w 48"/>
                    <a:gd name="T13" fmla="*/ 827 h 828"/>
                    <a:gd name="T14" fmla="*/ 37 w 48"/>
                    <a:gd name="T15" fmla="*/ 827 h 828"/>
                    <a:gd name="T16" fmla="*/ 42 w 48"/>
                    <a:gd name="T17" fmla="*/ 665 h 828"/>
                    <a:gd name="T18" fmla="*/ 42 w 48"/>
                    <a:gd name="T19" fmla="*/ 526 h 828"/>
                    <a:gd name="T20" fmla="*/ 33 w 48"/>
                    <a:gd name="T21" fmla="*/ 375 h 828"/>
                    <a:gd name="T22" fmla="*/ 18 w 48"/>
                    <a:gd name="T23" fmla="*/ 226 h 828"/>
                    <a:gd name="T24" fmla="*/ 0 w 48"/>
                    <a:gd name="T25" fmla="*/ 38 h 828"/>
                    <a:gd name="T26" fmla="*/ 9 w 48"/>
                    <a:gd name="T27"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828">
                      <a:moveTo>
                        <a:pt x="9" y="0"/>
                      </a:moveTo>
                      <a:lnTo>
                        <a:pt x="18" y="63"/>
                      </a:lnTo>
                      <a:lnTo>
                        <a:pt x="28" y="163"/>
                      </a:lnTo>
                      <a:lnTo>
                        <a:pt x="37" y="301"/>
                      </a:lnTo>
                      <a:lnTo>
                        <a:pt x="47" y="477"/>
                      </a:lnTo>
                      <a:lnTo>
                        <a:pt x="47" y="665"/>
                      </a:lnTo>
                      <a:lnTo>
                        <a:pt x="42" y="827"/>
                      </a:lnTo>
                      <a:lnTo>
                        <a:pt x="37" y="827"/>
                      </a:lnTo>
                      <a:lnTo>
                        <a:pt x="42" y="665"/>
                      </a:lnTo>
                      <a:lnTo>
                        <a:pt x="42" y="526"/>
                      </a:lnTo>
                      <a:lnTo>
                        <a:pt x="33" y="375"/>
                      </a:lnTo>
                      <a:lnTo>
                        <a:pt x="18" y="226"/>
                      </a:lnTo>
                      <a:lnTo>
                        <a:pt x="0" y="38"/>
                      </a:lnTo>
                      <a:lnTo>
                        <a:pt x="9"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Freeform 49">
                  <a:extLst>
                    <a:ext uri="{FF2B5EF4-FFF2-40B4-BE49-F238E27FC236}">
                      <a16:creationId xmlns:a16="http://schemas.microsoft.com/office/drawing/2014/main" id="{7D180BDA-FE11-4A34-B9C8-7FA57717B636}"/>
                    </a:ext>
                  </a:extLst>
                </p:cNvPr>
                <p:cNvSpPr>
                  <a:spLocks/>
                </p:cNvSpPr>
                <p:nvPr/>
              </p:nvSpPr>
              <p:spPr bwMode="ltGray">
                <a:xfrm>
                  <a:off x="216" y="2485"/>
                  <a:ext cx="141" cy="742"/>
                </a:xfrm>
                <a:custGeom>
                  <a:avLst/>
                  <a:gdLst>
                    <a:gd name="T0" fmla="*/ 40 w 141"/>
                    <a:gd name="T1" fmla="*/ 741 h 742"/>
                    <a:gd name="T2" fmla="*/ 30 w 141"/>
                    <a:gd name="T3" fmla="*/ 613 h 742"/>
                    <a:gd name="T4" fmla="*/ 26 w 141"/>
                    <a:gd name="T5" fmla="*/ 559 h 742"/>
                    <a:gd name="T6" fmla="*/ 16 w 141"/>
                    <a:gd name="T7" fmla="*/ 492 h 742"/>
                    <a:gd name="T8" fmla="*/ 5 w 141"/>
                    <a:gd name="T9" fmla="*/ 428 h 742"/>
                    <a:gd name="T10" fmla="*/ 2 w 141"/>
                    <a:gd name="T11" fmla="*/ 390 h 742"/>
                    <a:gd name="T12" fmla="*/ 0 w 141"/>
                    <a:gd name="T13" fmla="*/ 353 h 742"/>
                    <a:gd name="T14" fmla="*/ 2 w 141"/>
                    <a:gd name="T15" fmla="*/ 298 h 742"/>
                    <a:gd name="T16" fmla="*/ 4 w 141"/>
                    <a:gd name="T17" fmla="*/ 242 h 742"/>
                    <a:gd name="T18" fmla="*/ 20 w 141"/>
                    <a:gd name="T19" fmla="*/ 101 h 742"/>
                    <a:gd name="T20" fmla="*/ 26 w 141"/>
                    <a:gd name="T21" fmla="*/ 69 h 742"/>
                    <a:gd name="T22" fmla="*/ 40 w 141"/>
                    <a:gd name="T23" fmla="*/ 32 h 742"/>
                    <a:gd name="T24" fmla="*/ 50 w 141"/>
                    <a:gd name="T25" fmla="*/ 8 h 742"/>
                    <a:gd name="T26" fmla="*/ 65 w 141"/>
                    <a:gd name="T27" fmla="*/ 0 h 742"/>
                    <a:gd name="T28" fmla="*/ 76 w 141"/>
                    <a:gd name="T29" fmla="*/ 8 h 742"/>
                    <a:gd name="T30" fmla="*/ 91 w 141"/>
                    <a:gd name="T31" fmla="*/ 32 h 742"/>
                    <a:gd name="T32" fmla="*/ 105 w 141"/>
                    <a:gd name="T33" fmla="*/ 75 h 742"/>
                    <a:gd name="T34" fmla="*/ 109 w 141"/>
                    <a:gd name="T35" fmla="*/ 106 h 742"/>
                    <a:gd name="T36" fmla="*/ 119 w 141"/>
                    <a:gd name="T37" fmla="*/ 150 h 742"/>
                    <a:gd name="T38" fmla="*/ 126 w 141"/>
                    <a:gd name="T39" fmla="*/ 190 h 742"/>
                    <a:gd name="T40" fmla="*/ 137 w 141"/>
                    <a:gd name="T41" fmla="*/ 384 h 742"/>
                    <a:gd name="T42" fmla="*/ 140 w 141"/>
                    <a:gd name="T43" fmla="*/ 421 h 742"/>
                    <a:gd name="T44" fmla="*/ 137 w 141"/>
                    <a:gd name="T45" fmla="*/ 483 h 742"/>
                    <a:gd name="T46" fmla="*/ 129 w 141"/>
                    <a:gd name="T47" fmla="*/ 665 h 742"/>
                    <a:gd name="T48" fmla="*/ 129 w 141"/>
                    <a:gd name="T49" fmla="*/ 488 h 742"/>
                    <a:gd name="T50" fmla="*/ 126 w 141"/>
                    <a:gd name="T51" fmla="*/ 410 h 742"/>
                    <a:gd name="T52" fmla="*/ 123 w 141"/>
                    <a:gd name="T53" fmla="*/ 361 h 742"/>
                    <a:gd name="T54" fmla="*/ 118 w 141"/>
                    <a:gd name="T55" fmla="*/ 298 h 742"/>
                    <a:gd name="T56" fmla="*/ 111 w 141"/>
                    <a:gd name="T57" fmla="*/ 233 h 742"/>
                    <a:gd name="T58" fmla="*/ 103 w 141"/>
                    <a:gd name="T59" fmla="*/ 170 h 742"/>
                    <a:gd name="T60" fmla="*/ 92 w 141"/>
                    <a:gd name="T61" fmla="*/ 112 h 742"/>
                    <a:gd name="T62" fmla="*/ 84 w 141"/>
                    <a:gd name="T63" fmla="*/ 60 h 742"/>
                    <a:gd name="T64" fmla="*/ 76 w 141"/>
                    <a:gd name="T65" fmla="*/ 32 h 742"/>
                    <a:gd name="T66" fmla="*/ 66 w 141"/>
                    <a:gd name="T67" fmla="*/ 19 h 742"/>
                    <a:gd name="T68" fmla="*/ 57 w 141"/>
                    <a:gd name="T69" fmla="*/ 32 h 742"/>
                    <a:gd name="T70" fmla="*/ 48 w 141"/>
                    <a:gd name="T71" fmla="*/ 58 h 742"/>
                    <a:gd name="T72" fmla="*/ 44 w 141"/>
                    <a:gd name="T73" fmla="*/ 106 h 742"/>
                    <a:gd name="T74" fmla="*/ 44 w 141"/>
                    <a:gd name="T75" fmla="*/ 142 h 742"/>
                    <a:gd name="T76" fmla="*/ 42 w 141"/>
                    <a:gd name="T77" fmla="*/ 211 h 742"/>
                    <a:gd name="T78" fmla="*/ 39 w 141"/>
                    <a:gd name="T79" fmla="*/ 252 h 742"/>
                    <a:gd name="T80" fmla="*/ 28 w 141"/>
                    <a:gd name="T81" fmla="*/ 319 h 742"/>
                    <a:gd name="T82" fmla="*/ 26 w 141"/>
                    <a:gd name="T83" fmla="*/ 353 h 742"/>
                    <a:gd name="T84" fmla="*/ 24 w 141"/>
                    <a:gd name="T85" fmla="*/ 387 h 742"/>
                    <a:gd name="T86" fmla="*/ 24 w 141"/>
                    <a:gd name="T87" fmla="*/ 436 h 742"/>
                    <a:gd name="T88" fmla="*/ 42 w 141"/>
                    <a:gd name="T89" fmla="*/ 602 h 742"/>
                    <a:gd name="T90" fmla="*/ 40 w 141"/>
                    <a:gd name="T91"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742">
                      <a:moveTo>
                        <a:pt x="40" y="741"/>
                      </a:moveTo>
                      <a:lnTo>
                        <a:pt x="30" y="613"/>
                      </a:lnTo>
                      <a:lnTo>
                        <a:pt x="26" y="559"/>
                      </a:lnTo>
                      <a:lnTo>
                        <a:pt x="16" y="492"/>
                      </a:lnTo>
                      <a:lnTo>
                        <a:pt x="5" y="428"/>
                      </a:lnTo>
                      <a:lnTo>
                        <a:pt x="2" y="390"/>
                      </a:lnTo>
                      <a:lnTo>
                        <a:pt x="0" y="353"/>
                      </a:lnTo>
                      <a:lnTo>
                        <a:pt x="2" y="298"/>
                      </a:lnTo>
                      <a:lnTo>
                        <a:pt x="4" y="242"/>
                      </a:lnTo>
                      <a:lnTo>
                        <a:pt x="20" y="101"/>
                      </a:lnTo>
                      <a:lnTo>
                        <a:pt x="26" y="69"/>
                      </a:lnTo>
                      <a:lnTo>
                        <a:pt x="40" y="32"/>
                      </a:lnTo>
                      <a:lnTo>
                        <a:pt x="50" y="8"/>
                      </a:lnTo>
                      <a:lnTo>
                        <a:pt x="65" y="0"/>
                      </a:lnTo>
                      <a:lnTo>
                        <a:pt x="76" y="8"/>
                      </a:lnTo>
                      <a:lnTo>
                        <a:pt x="91" y="32"/>
                      </a:lnTo>
                      <a:lnTo>
                        <a:pt x="105" y="75"/>
                      </a:lnTo>
                      <a:lnTo>
                        <a:pt x="109" y="106"/>
                      </a:lnTo>
                      <a:lnTo>
                        <a:pt x="119" y="150"/>
                      </a:lnTo>
                      <a:lnTo>
                        <a:pt x="126" y="190"/>
                      </a:lnTo>
                      <a:lnTo>
                        <a:pt x="137" y="384"/>
                      </a:lnTo>
                      <a:lnTo>
                        <a:pt x="140" y="421"/>
                      </a:lnTo>
                      <a:lnTo>
                        <a:pt x="137" y="483"/>
                      </a:lnTo>
                      <a:lnTo>
                        <a:pt x="129" y="665"/>
                      </a:lnTo>
                      <a:lnTo>
                        <a:pt x="129" y="488"/>
                      </a:lnTo>
                      <a:lnTo>
                        <a:pt x="126" y="410"/>
                      </a:lnTo>
                      <a:lnTo>
                        <a:pt x="123" y="361"/>
                      </a:lnTo>
                      <a:lnTo>
                        <a:pt x="118" y="298"/>
                      </a:lnTo>
                      <a:lnTo>
                        <a:pt x="111" y="233"/>
                      </a:lnTo>
                      <a:lnTo>
                        <a:pt x="103" y="170"/>
                      </a:lnTo>
                      <a:lnTo>
                        <a:pt x="92" y="112"/>
                      </a:lnTo>
                      <a:lnTo>
                        <a:pt x="84" y="60"/>
                      </a:lnTo>
                      <a:lnTo>
                        <a:pt x="76" y="32"/>
                      </a:lnTo>
                      <a:lnTo>
                        <a:pt x="66" y="19"/>
                      </a:lnTo>
                      <a:lnTo>
                        <a:pt x="57" y="32"/>
                      </a:lnTo>
                      <a:lnTo>
                        <a:pt x="48" y="58"/>
                      </a:lnTo>
                      <a:lnTo>
                        <a:pt x="44" y="106"/>
                      </a:lnTo>
                      <a:lnTo>
                        <a:pt x="44" y="142"/>
                      </a:lnTo>
                      <a:lnTo>
                        <a:pt x="42" y="211"/>
                      </a:lnTo>
                      <a:lnTo>
                        <a:pt x="39" y="252"/>
                      </a:lnTo>
                      <a:lnTo>
                        <a:pt x="28" y="319"/>
                      </a:lnTo>
                      <a:lnTo>
                        <a:pt x="26" y="353"/>
                      </a:lnTo>
                      <a:lnTo>
                        <a:pt x="24" y="387"/>
                      </a:lnTo>
                      <a:lnTo>
                        <a:pt x="24" y="436"/>
                      </a:lnTo>
                      <a:lnTo>
                        <a:pt x="42" y="602"/>
                      </a:lnTo>
                      <a:lnTo>
                        <a:pt x="40" y="74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70" name="Freeform 50">
                <a:extLst>
                  <a:ext uri="{FF2B5EF4-FFF2-40B4-BE49-F238E27FC236}">
                    <a16:creationId xmlns:a16="http://schemas.microsoft.com/office/drawing/2014/main" id="{B27E8607-D20D-4D6E-9DF4-E194ED9C328C}"/>
                  </a:ext>
                </a:extLst>
              </p:cNvPr>
              <p:cNvSpPr>
                <a:spLocks/>
              </p:cNvSpPr>
              <p:nvPr/>
            </p:nvSpPr>
            <p:spPr bwMode="ltGray">
              <a:xfrm>
                <a:off x="1088" y="3940"/>
                <a:ext cx="74" cy="211"/>
              </a:xfrm>
              <a:custGeom>
                <a:avLst/>
                <a:gdLst>
                  <a:gd name="T0" fmla="*/ 57 w 74"/>
                  <a:gd name="T1" fmla="*/ 0 h 211"/>
                  <a:gd name="T2" fmla="*/ 53 w 74"/>
                  <a:gd name="T3" fmla="*/ 3 h 211"/>
                  <a:gd name="T4" fmla="*/ 28 w 74"/>
                  <a:gd name="T5" fmla="*/ 42 h 211"/>
                  <a:gd name="T6" fmla="*/ 15 w 74"/>
                  <a:gd name="T7" fmla="*/ 76 h 211"/>
                  <a:gd name="T8" fmla="*/ 0 w 74"/>
                  <a:gd name="T9" fmla="*/ 121 h 211"/>
                  <a:gd name="T10" fmla="*/ 0 w 74"/>
                  <a:gd name="T11" fmla="*/ 168 h 211"/>
                  <a:gd name="T12" fmla="*/ 6 w 74"/>
                  <a:gd name="T13" fmla="*/ 210 h 211"/>
                  <a:gd name="T14" fmla="*/ 15 w 74"/>
                  <a:gd name="T15" fmla="*/ 210 h 211"/>
                  <a:gd name="T16" fmla="*/ 6 w 74"/>
                  <a:gd name="T17" fmla="*/ 168 h 211"/>
                  <a:gd name="T18" fmla="*/ 6 w 74"/>
                  <a:gd name="T19" fmla="*/ 133 h 211"/>
                  <a:gd name="T20" fmla="*/ 22 w 74"/>
                  <a:gd name="T21" fmla="*/ 95 h 211"/>
                  <a:gd name="T22" fmla="*/ 44 w 74"/>
                  <a:gd name="T23" fmla="*/ 56 h 211"/>
                  <a:gd name="T24" fmla="*/ 73 w 74"/>
                  <a:gd name="T25" fmla="*/ 9 h 211"/>
                  <a:gd name="T26" fmla="*/ 57 w 74"/>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211">
                    <a:moveTo>
                      <a:pt x="57" y="0"/>
                    </a:moveTo>
                    <a:lnTo>
                      <a:pt x="53" y="3"/>
                    </a:lnTo>
                    <a:lnTo>
                      <a:pt x="28" y="42"/>
                    </a:lnTo>
                    <a:lnTo>
                      <a:pt x="15" y="76"/>
                    </a:lnTo>
                    <a:lnTo>
                      <a:pt x="0" y="121"/>
                    </a:lnTo>
                    <a:lnTo>
                      <a:pt x="0" y="168"/>
                    </a:lnTo>
                    <a:lnTo>
                      <a:pt x="6" y="210"/>
                    </a:lnTo>
                    <a:lnTo>
                      <a:pt x="15" y="210"/>
                    </a:lnTo>
                    <a:lnTo>
                      <a:pt x="6" y="168"/>
                    </a:lnTo>
                    <a:lnTo>
                      <a:pt x="6" y="133"/>
                    </a:lnTo>
                    <a:lnTo>
                      <a:pt x="22" y="95"/>
                    </a:lnTo>
                    <a:lnTo>
                      <a:pt x="44" y="56"/>
                    </a:lnTo>
                    <a:lnTo>
                      <a:pt x="73" y="9"/>
                    </a:lnTo>
                    <a:lnTo>
                      <a:pt x="5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Freeform 51">
                <a:extLst>
                  <a:ext uri="{FF2B5EF4-FFF2-40B4-BE49-F238E27FC236}">
                    <a16:creationId xmlns:a16="http://schemas.microsoft.com/office/drawing/2014/main" id="{1E7F66A4-B6A5-4C20-8330-151A0BFA7C48}"/>
                  </a:ext>
                </a:extLst>
              </p:cNvPr>
              <p:cNvSpPr>
                <a:spLocks/>
              </p:cNvSpPr>
              <p:nvPr/>
            </p:nvSpPr>
            <p:spPr bwMode="ltGray">
              <a:xfrm>
                <a:off x="2254" y="3865"/>
                <a:ext cx="99" cy="205"/>
              </a:xfrm>
              <a:custGeom>
                <a:avLst/>
                <a:gdLst>
                  <a:gd name="T0" fmla="*/ 19 w 99"/>
                  <a:gd name="T1" fmla="*/ 0 h 205"/>
                  <a:gd name="T2" fmla="*/ 39 w 99"/>
                  <a:gd name="T3" fmla="*/ 14 h 205"/>
                  <a:gd name="T4" fmla="*/ 58 w 99"/>
                  <a:gd name="T5" fmla="*/ 39 h 205"/>
                  <a:gd name="T6" fmla="*/ 78 w 99"/>
                  <a:gd name="T7" fmla="*/ 74 h 205"/>
                  <a:gd name="T8" fmla="*/ 98 w 99"/>
                  <a:gd name="T9" fmla="*/ 117 h 205"/>
                  <a:gd name="T10" fmla="*/ 98 w 99"/>
                  <a:gd name="T11" fmla="*/ 163 h 205"/>
                  <a:gd name="T12" fmla="*/ 88 w 99"/>
                  <a:gd name="T13" fmla="*/ 204 h 205"/>
                  <a:gd name="T14" fmla="*/ 78 w 99"/>
                  <a:gd name="T15" fmla="*/ 204 h 205"/>
                  <a:gd name="T16" fmla="*/ 88 w 99"/>
                  <a:gd name="T17" fmla="*/ 163 h 205"/>
                  <a:gd name="T18" fmla="*/ 88 w 99"/>
                  <a:gd name="T19" fmla="*/ 129 h 205"/>
                  <a:gd name="T20" fmla="*/ 69 w 99"/>
                  <a:gd name="T21" fmla="*/ 92 h 205"/>
                  <a:gd name="T22" fmla="*/ 39 w 99"/>
                  <a:gd name="T23" fmla="*/ 55 h 205"/>
                  <a:gd name="T24" fmla="*/ 0 w 99"/>
                  <a:gd name="T25" fmla="*/ 9 h 205"/>
                  <a:gd name="T26" fmla="*/ 19 w 99"/>
                  <a:gd name="T2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205">
                    <a:moveTo>
                      <a:pt x="19" y="0"/>
                    </a:moveTo>
                    <a:lnTo>
                      <a:pt x="39" y="14"/>
                    </a:lnTo>
                    <a:lnTo>
                      <a:pt x="58" y="39"/>
                    </a:lnTo>
                    <a:lnTo>
                      <a:pt x="78" y="74"/>
                    </a:lnTo>
                    <a:lnTo>
                      <a:pt x="98" y="117"/>
                    </a:lnTo>
                    <a:lnTo>
                      <a:pt x="98" y="163"/>
                    </a:lnTo>
                    <a:lnTo>
                      <a:pt x="88" y="204"/>
                    </a:lnTo>
                    <a:lnTo>
                      <a:pt x="78" y="204"/>
                    </a:lnTo>
                    <a:lnTo>
                      <a:pt x="88" y="163"/>
                    </a:lnTo>
                    <a:lnTo>
                      <a:pt x="88" y="129"/>
                    </a:lnTo>
                    <a:lnTo>
                      <a:pt x="69" y="92"/>
                    </a:lnTo>
                    <a:lnTo>
                      <a:pt x="39" y="55"/>
                    </a:lnTo>
                    <a:lnTo>
                      <a:pt x="0" y="9"/>
                    </a:lnTo>
                    <a:lnTo>
                      <a:pt x="19"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2" name="Freeform 52">
                <a:extLst>
                  <a:ext uri="{FF2B5EF4-FFF2-40B4-BE49-F238E27FC236}">
                    <a16:creationId xmlns:a16="http://schemas.microsoft.com/office/drawing/2014/main" id="{FC67F520-391E-4441-AE0D-791E6C66B3EB}"/>
                  </a:ext>
                </a:extLst>
              </p:cNvPr>
              <p:cNvSpPr>
                <a:spLocks/>
              </p:cNvSpPr>
              <p:nvPr/>
            </p:nvSpPr>
            <p:spPr bwMode="ltGray">
              <a:xfrm>
                <a:off x="1782" y="3751"/>
                <a:ext cx="165" cy="204"/>
              </a:xfrm>
              <a:custGeom>
                <a:avLst/>
                <a:gdLst>
                  <a:gd name="T0" fmla="*/ 160 w 165"/>
                  <a:gd name="T1" fmla="*/ 32 h 204"/>
                  <a:gd name="T2" fmla="*/ 125 w 165"/>
                  <a:gd name="T3" fmla="*/ 0 h 204"/>
                  <a:gd name="T4" fmla="*/ 103 w 165"/>
                  <a:gd name="T5" fmla="*/ 0 h 204"/>
                  <a:gd name="T6" fmla="*/ 85 w 165"/>
                  <a:gd name="T7" fmla="*/ 2 h 204"/>
                  <a:gd name="T8" fmla="*/ 70 w 165"/>
                  <a:gd name="T9" fmla="*/ 11 h 204"/>
                  <a:gd name="T10" fmla="*/ 32 w 165"/>
                  <a:gd name="T11" fmla="*/ 37 h 204"/>
                  <a:gd name="T12" fmla="*/ 19 w 165"/>
                  <a:gd name="T13" fmla="*/ 48 h 204"/>
                  <a:gd name="T14" fmla="*/ 12 w 165"/>
                  <a:gd name="T15" fmla="*/ 60 h 204"/>
                  <a:gd name="T16" fmla="*/ 2 w 165"/>
                  <a:gd name="T17" fmla="*/ 95 h 204"/>
                  <a:gd name="T18" fmla="*/ 0 w 165"/>
                  <a:gd name="T19" fmla="*/ 106 h 204"/>
                  <a:gd name="T20" fmla="*/ 2 w 165"/>
                  <a:gd name="T21" fmla="*/ 118 h 204"/>
                  <a:gd name="T22" fmla="*/ 9 w 165"/>
                  <a:gd name="T23" fmla="*/ 133 h 204"/>
                  <a:gd name="T24" fmla="*/ 24 w 165"/>
                  <a:gd name="T25" fmla="*/ 154 h 204"/>
                  <a:gd name="T26" fmla="*/ 36 w 165"/>
                  <a:gd name="T27" fmla="*/ 169 h 204"/>
                  <a:gd name="T28" fmla="*/ 55 w 165"/>
                  <a:gd name="T29" fmla="*/ 184 h 204"/>
                  <a:gd name="T30" fmla="*/ 92 w 165"/>
                  <a:gd name="T31" fmla="*/ 203 h 204"/>
                  <a:gd name="T32" fmla="*/ 72 w 165"/>
                  <a:gd name="T33" fmla="*/ 179 h 204"/>
                  <a:gd name="T34" fmla="*/ 57 w 165"/>
                  <a:gd name="T35" fmla="*/ 158 h 204"/>
                  <a:gd name="T36" fmla="*/ 49 w 165"/>
                  <a:gd name="T37" fmla="*/ 138 h 204"/>
                  <a:gd name="T38" fmla="*/ 51 w 165"/>
                  <a:gd name="T39" fmla="*/ 118 h 204"/>
                  <a:gd name="T40" fmla="*/ 55 w 165"/>
                  <a:gd name="T41" fmla="*/ 106 h 204"/>
                  <a:gd name="T42" fmla="*/ 49 w 165"/>
                  <a:gd name="T43" fmla="*/ 89 h 204"/>
                  <a:gd name="T44" fmla="*/ 45 w 165"/>
                  <a:gd name="T45" fmla="*/ 75 h 204"/>
                  <a:gd name="T46" fmla="*/ 60 w 165"/>
                  <a:gd name="T47" fmla="*/ 48 h 204"/>
                  <a:gd name="T48" fmla="*/ 63 w 165"/>
                  <a:gd name="T49" fmla="*/ 34 h 204"/>
                  <a:gd name="T50" fmla="*/ 77 w 165"/>
                  <a:gd name="T51" fmla="*/ 23 h 204"/>
                  <a:gd name="T52" fmla="*/ 103 w 165"/>
                  <a:gd name="T53" fmla="*/ 8 h 204"/>
                  <a:gd name="T54" fmla="*/ 117 w 165"/>
                  <a:gd name="T55" fmla="*/ 19 h 204"/>
                  <a:gd name="T56" fmla="*/ 164 w 165"/>
                  <a:gd name="T57" fmla="*/ 38 h 204"/>
                  <a:gd name="T58" fmla="*/ 160 w 165"/>
                  <a:gd name="T59" fmla="*/ 3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04">
                    <a:moveTo>
                      <a:pt x="160" y="32"/>
                    </a:moveTo>
                    <a:lnTo>
                      <a:pt x="125" y="0"/>
                    </a:lnTo>
                    <a:lnTo>
                      <a:pt x="103" y="0"/>
                    </a:lnTo>
                    <a:lnTo>
                      <a:pt x="85" y="2"/>
                    </a:lnTo>
                    <a:lnTo>
                      <a:pt x="70" y="11"/>
                    </a:lnTo>
                    <a:lnTo>
                      <a:pt x="32" y="37"/>
                    </a:lnTo>
                    <a:lnTo>
                      <a:pt x="19" y="48"/>
                    </a:lnTo>
                    <a:lnTo>
                      <a:pt x="12" y="60"/>
                    </a:lnTo>
                    <a:lnTo>
                      <a:pt x="2" y="95"/>
                    </a:lnTo>
                    <a:lnTo>
                      <a:pt x="0" y="106"/>
                    </a:lnTo>
                    <a:lnTo>
                      <a:pt x="2" y="118"/>
                    </a:lnTo>
                    <a:lnTo>
                      <a:pt x="9" y="133"/>
                    </a:lnTo>
                    <a:lnTo>
                      <a:pt x="24" y="154"/>
                    </a:lnTo>
                    <a:lnTo>
                      <a:pt x="36" y="169"/>
                    </a:lnTo>
                    <a:lnTo>
                      <a:pt x="55" y="184"/>
                    </a:lnTo>
                    <a:lnTo>
                      <a:pt x="92" y="203"/>
                    </a:lnTo>
                    <a:lnTo>
                      <a:pt x="72" y="179"/>
                    </a:lnTo>
                    <a:lnTo>
                      <a:pt x="57" y="158"/>
                    </a:lnTo>
                    <a:lnTo>
                      <a:pt x="49" y="138"/>
                    </a:lnTo>
                    <a:lnTo>
                      <a:pt x="51" y="118"/>
                    </a:lnTo>
                    <a:lnTo>
                      <a:pt x="55" y="106"/>
                    </a:lnTo>
                    <a:lnTo>
                      <a:pt x="49" y="89"/>
                    </a:lnTo>
                    <a:lnTo>
                      <a:pt x="45" y="75"/>
                    </a:lnTo>
                    <a:lnTo>
                      <a:pt x="60" y="48"/>
                    </a:lnTo>
                    <a:lnTo>
                      <a:pt x="63" y="34"/>
                    </a:lnTo>
                    <a:lnTo>
                      <a:pt x="77" y="23"/>
                    </a:lnTo>
                    <a:lnTo>
                      <a:pt x="103" y="8"/>
                    </a:lnTo>
                    <a:lnTo>
                      <a:pt x="117" y="19"/>
                    </a:lnTo>
                    <a:lnTo>
                      <a:pt x="164" y="38"/>
                    </a:lnTo>
                    <a:lnTo>
                      <a:pt x="160"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Freeform 53">
                <a:extLst>
                  <a:ext uri="{FF2B5EF4-FFF2-40B4-BE49-F238E27FC236}">
                    <a16:creationId xmlns:a16="http://schemas.microsoft.com/office/drawing/2014/main" id="{0E06FCFC-D8EF-41C0-BD57-E7D58BD506F1}"/>
                  </a:ext>
                </a:extLst>
              </p:cNvPr>
              <p:cNvSpPr>
                <a:spLocks/>
              </p:cNvSpPr>
              <p:nvPr/>
            </p:nvSpPr>
            <p:spPr bwMode="ltGray">
              <a:xfrm>
                <a:off x="866" y="3767"/>
                <a:ext cx="307" cy="273"/>
              </a:xfrm>
              <a:custGeom>
                <a:avLst/>
                <a:gdLst>
                  <a:gd name="T0" fmla="*/ 139 w 307"/>
                  <a:gd name="T1" fmla="*/ 7 h 273"/>
                  <a:gd name="T2" fmla="*/ 21 w 307"/>
                  <a:gd name="T3" fmla="*/ 12 h 273"/>
                  <a:gd name="T4" fmla="*/ 130 w 307"/>
                  <a:gd name="T5" fmla="*/ 12 h 273"/>
                  <a:gd name="T6" fmla="*/ 113 w 307"/>
                  <a:gd name="T7" fmla="*/ 23 h 273"/>
                  <a:gd name="T8" fmla="*/ 113 w 307"/>
                  <a:gd name="T9" fmla="*/ 28 h 273"/>
                  <a:gd name="T10" fmla="*/ 60 w 307"/>
                  <a:gd name="T11" fmla="*/ 40 h 273"/>
                  <a:gd name="T12" fmla="*/ 99 w 307"/>
                  <a:gd name="T13" fmla="*/ 36 h 273"/>
                  <a:gd name="T14" fmla="*/ 99 w 307"/>
                  <a:gd name="T15" fmla="*/ 43 h 273"/>
                  <a:gd name="T16" fmla="*/ 110 w 307"/>
                  <a:gd name="T17" fmla="*/ 45 h 273"/>
                  <a:gd name="T18" fmla="*/ 12 w 307"/>
                  <a:gd name="T19" fmla="*/ 74 h 273"/>
                  <a:gd name="T20" fmla="*/ 104 w 307"/>
                  <a:gd name="T21" fmla="*/ 59 h 273"/>
                  <a:gd name="T22" fmla="*/ 82 w 307"/>
                  <a:gd name="T23" fmla="*/ 79 h 273"/>
                  <a:gd name="T24" fmla="*/ 12 w 307"/>
                  <a:gd name="T25" fmla="*/ 90 h 273"/>
                  <a:gd name="T26" fmla="*/ 87 w 307"/>
                  <a:gd name="T27" fmla="*/ 80 h 273"/>
                  <a:gd name="T28" fmla="*/ 29 w 307"/>
                  <a:gd name="T29" fmla="*/ 103 h 273"/>
                  <a:gd name="T30" fmla="*/ 64 w 307"/>
                  <a:gd name="T31" fmla="*/ 93 h 273"/>
                  <a:gd name="T32" fmla="*/ 87 w 307"/>
                  <a:gd name="T33" fmla="*/ 90 h 273"/>
                  <a:gd name="T34" fmla="*/ 87 w 307"/>
                  <a:gd name="T35" fmla="*/ 98 h 273"/>
                  <a:gd name="T36" fmla="*/ 73 w 307"/>
                  <a:gd name="T37" fmla="*/ 111 h 273"/>
                  <a:gd name="T38" fmla="*/ 8 w 307"/>
                  <a:gd name="T39" fmla="*/ 129 h 273"/>
                  <a:gd name="T40" fmla="*/ 82 w 307"/>
                  <a:gd name="T41" fmla="*/ 114 h 273"/>
                  <a:gd name="T42" fmla="*/ 69 w 307"/>
                  <a:gd name="T43" fmla="*/ 134 h 273"/>
                  <a:gd name="T44" fmla="*/ 52 w 307"/>
                  <a:gd name="T45" fmla="*/ 145 h 273"/>
                  <a:gd name="T46" fmla="*/ 60 w 307"/>
                  <a:gd name="T47" fmla="*/ 145 h 273"/>
                  <a:gd name="T48" fmla="*/ 60 w 307"/>
                  <a:gd name="T49" fmla="*/ 152 h 273"/>
                  <a:gd name="T50" fmla="*/ 12 w 307"/>
                  <a:gd name="T51" fmla="*/ 168 h 273"/>
                  <a:gd name="T52" fmla="*/ 52 w 307"/>
                  <a:gd name="T53" fmla="*/ 167 h 273"/>
                  <a:gd name="T54" fmla="*/ 52 w 307"/>
                  <a:gd name="T55" fmla="*/ 168 h 273"/>
                  <a:gd name="T56" fmla="*/ 56 w 307"/>
                  <a:gd name="T57" fmla="*/ 176 h 273"/>
                  <a:gd name="T58" fmla="*/ 46 w 307"/>
                  <a:gd name="T59" fmla="*/ 191 h 273"/>
                  <a:gd name="T60" fmla="*/ 56 w 307"/>
                  <a:gd name="T61" fmla="*/ 198 h 273"/>
                  <a:gd name="T62" fmla="*/ 60 w 307"/>
                  <a:gd name="T63" fmla="*/ 229 h 273"/>
                  <a:gd name="T64" fmla="*/ 69 w 307"/>
                  <a:gd name="T65" fmla="*/ 191 h 273"/>
                  <a:gd name="T66" fmla="*/ 143 w 307"/>
                  <a:gd name="T67" fmla="*/ 272 h 273"/>
                  <a:gd name="T68" fmla="*/ 99 w 307"/>
                  <a:gd name="T69" fmla="*/ 176 h 273"/>
                  <a:gd name="T70" fmla="*/ 99 w 307"/>
                  <a:gd name="T71" fmla="*/ 175 h 273"/>
                  <a:gd name="T72" fmla="*/ 104 w 307"/>
                  <a:gd name="T73" fmla="*/ 167 h 273"/>
                  <a:gd name="T74" fmla="*/ 166 w 307"/>
                  <a:gd name="T75" fmla="*/ 214 h 273"/>
                  <a:gd name="T76" fmla="*/ 126 w 307"/>
                  <a:gd name="T77" fmla="*/ 188 h 273"/>
                  <a:gd name="T78" fmla="*/ 113 w 307"/>
                  <a:gd name="T79" fmla="*/ 145 h 273"/>
                  <a:gd name="T80" fmla="*/ 116 w 307"/>
                  <a:gd name="T81" fmla="*/ 134 h 273"/>
                  <a:gd name="T82" fmla="*/ 139 w 307"/>
                  <a:gd name="T83" fmla="*/ 162 h 273"/>
                  <a:gd name="T84" fmla="*/ 126 w 307"/>
                  <a:gd name="T85" fmla="*/ 119 h 273"/>
                  <a:gd name="T86" fmla="*/ 148 w 307"/>
                  <a:gd name="T87" fmla="*/ 111 h 273"/>
                  <a:gd name="T88" fmla="*/ 166 w 307"/>
                  <a:gd name="T89" fmla="*/ 141 h 273"/>
                  <a:gd name="T90" fmla="*/ 143 w 307"/>
                  <a:gd name="T91" fmla="*/ 90 h 273"/>
                  <a:gd name="T92" fmla="*/ 148 w 307"/>
                  <a:gd name="T93" fmla="*/ 85 h 273"/>
                  <a:gd name="T94" fmla="*/ 152 w 307"/>
                  <a:gd name="T95" fmla="*/ 62 h 273"/>
                  <a:gd name="T96" fmla="*/ 174 w 307"/>
                  <a:gd name="T97" fmla="*/ 64 h 273"/>
                  <a:gd name="T98" fmla="*/ 253 w 307"/>
                  <a:gd name="T99" fmla="*/ 126 h 273"/>
                  <a:gd name="T100" fmla="*/ 195 w 307"/>
                  <a:gd name="T101" fmla="*/ 90 h 273"/>
                  <a:gd name="T102" fmla="*/ 166 w 307"/>
                  <a:gd name="T103" fmla="*/ 40 h 273"/>
                  <a:gd name="T104" fmla="*/ 174 w 307"/>
                  <a:gd name="T105" fmla="*/ 31 h 273"/>
                  <a:gd name="T106" fmla="*/ 213 w 307"/>
                  <a:gd name="T107" fmla="*/ 59 h 273"/>
                  <a:gd name="T108" fmla="*/ 205 w 307"/>
                  <a:gd name="T109" fmla="*/ 57 h 273"/>
                  <a:gd name="T110" fmla="*/ 187 w 307"/>
                  <a:gd name="T111" fmla="*/ 18 h 273"/>
                  <a:gd name="T112" fmla="*/ 236 w 307"/>
                  <a:gd name="T113" fmla="*/ 57 h 273"/>
                  <a:gd name="T114" fmla="*/ 204 w 307"/>
                  <a:gd name="T115" fmla="*/ 38 h 273"/>
                  <a:gd name="T116" fmla="*/ 179 w 307"/>
                  <a:gd name="T117"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7" h="273">
                    <a:moveTo>
                      <a:pt x="173" y="3"/>
                    </a:moveTo>
                    <a:lnTo>
                      <a:pt x="152" y="0"/>
                    </a:lnTo>
                    <a:lnTo>
                      <a:pt x="139" y="7"/>
                    </a:lnTo>
                    <a:lnTo>
                      <a:pt x="126" y="9"/>
                    </a:lnTo>
                    <a:lnTo>
                      <a:pt x="96" y="12"/>
                    </a:lnTo>
                    <a:lnTo>
                      <a:pt x="21" y="12"/>
                    </a:lnTo>
                    <a:lnTo>
                      <a:pt x="96" y="13"/>
                    </a:lnTo>
                    <a:lnTo>
                      <a:pt x="116" y="9"/>
                    </a:lnTo>
                    <a:lnTo>
                      <a:pt x="130" y="12"/>
                    </a:lnTo>
                    <a:lnTo>
                      <a:pt x="113" y="16"/>
                    </a:lnTo>
                    <a:lnTo>
                      <a:pt x="126" y="16"/>
                    </a:lnTo>
                    <a:lnTo>
                      <a:pt x="113" y="23"/>
                    </a:lnTo>
                    <a:lnTo>
                      <a:pt x="17" y="64"/>
                    </a:lnTo>
                    <a:lnTo>
                      <a:pt x="116" y="23"/>
                    </a:lnTo>
                    <a:lnTo>
                      <a:pt x="113" y="28"/>
                    </a:lnTo>
                    <a:lnTo>
                      <a:pt x="99" y="36"/>
                    </a:lnTo>
                    <a:lnTo>
                      <a:pt x="87" y="38"/>
                    </a:lnTo>
                    <a:lnTo>
                      <a:pt x="60" y="40"/>
                    </a:lnTo>
                    <a:lnTo>
                      <a:pt x="17" y="36"/>
                    </a:lnTo>
                    <a:lnTo>
                      <a:pt x="87" y="40"/>
                    </a:lnTo>
                    <a:lnTo>
                      <a:pt x="99" y="36"/>
                    </a:lnTo>
                    <a:lnTo>
                      <a:pt x="113" y="33"/>
                    </a:lnTo>
                    <a:lnTo>
                      <a:pt x="110" y="40"/>
                    </a:lnTo>
                    <a:lnTo>
                      <a:pt x="99" y="43"/>
                    </a:lnTo>
                    <a:lnTo>
                      <a:pt x="12" y="67"/>
                    </a:lnTo>
                    <a:lnTo>
                      <a:pt x="99" y="45"/>
                    </a:lnTo>
                    <a:lnTo>
                      <a:pt x="110" y="45"/>
                    </a:lnTo>
                    <a:lnTo>
                      <a:pt x="99" y="52"/>
                    </a:lnTo>
                    <a:lnTo>
                      <a:pt x="87" y="59"/>
                    </a:lnTo>
                    <a:lnTo>
                      <a:pt x="12" y="74"/>
                    </a:lnTo>
                    <a:lnTo>
                      <a:pt x="96" y="57"/>
                    </a:lnTo>
                    <a:lnTo>
                      <a:pt x="99" y="57"/>
                    </a:lnTo>
                    <a:lnTo>
                      <a:pt x="104" y="59"/>
                    </a:lnTo>
                    <a:lnTo>
                      <a:pt x="87" y="69"/>
                    </a:lnTo>
                    <a:lnTo>
                      <a:pt x="104" y="67"/>
                    </a:lnTo>
                    <a:lnTo>
                      <a:pt x="82" y="79"/>
                    </a:lnTo>
                    <a:lnTo>
                      <a:pt x="64" y="85"/>
                    </a:lnTo>
                    <a:lnTo>
                      <a:pt x="29" y="90"/>
                    </a:lnTo>
                    <a:lnTo>
                      <a:pt x="12" y="90"/>
                    </a:lnTo>
                    <a:lnTo>
                      <a:pt x="43" y="88"/>
                    </a:lnTo>
                    <a:lnTo>
                      <a:pt x="77" y="83"/>
                    </a:lnTo>
                    <a:lnTo>
                      <a:pt x="87" y="80"/>
                    </a:lnTo>
                    <a:lnTo>
                      <a:pt x="77" y="88"/>
                    </a:lnTo>
                    <a:lnTo>
                      <a:pt x="60" y="98"/>
                    </a:lnTo>
                    <a:lnTo>
                      <a:pt x="29" y="103"/>
                    </a:lnTo>
                    <a:lnTo>
                      <a:pt x="0" y="106"/>
                    </a:lnTo>
                    <a:lnTo>
                      <a:pt x="38" y="100"/>
                    </a:lnTo>
                    <a:lnTo>
                      <a:pt x="64" y="93"/>
                    </a:lnTo>
                    <a:lnTo>
                      <a:pt x="87" y="85"/>
                    </a:lnTo>
                    <a:lnTo>
                      <a:pt x="90" y="83"/>
                    </a:lnTo>
                    <a:lnTo>
                      <a:pt x="87" y="90"/>
                    </a:lnTo>
                    <a:lnTo>
                      <a:pt x="96" y="88"/>
                    </a:lnTo>
                    <a:lnTo>
                      <a:pt x="104" y="90"/>
                    </a:lnTo>
                    <a:lnTo>
                      <a:pt x="87" y="98"/>
                    </a:lnTo>
                    <a:lnTo>
                      <a:pt x="87" y="103"/>
                    </a:lnTo>
                    <a:lnTo>
                      <a:pt x="64" y="111"/>
                    </a:lnTo>
                    <a:lnTo>
                      <a:pt x="73" y="111"/>
                    </a:lnTo>
                    <a:lnTo>
                      <a:pt x="64" y="117"/>
                    </a:lnTo>
                    <a:lnTo>
                      <a:pt x="34" y="126"/>
                    </a:lnTo>
                    <a:lnTo>
                      <a:pt x="8" y="129"/>
                    </a:lnTo>
                    <a:lnTo>
                      <a:pt x="46" y="124"/>
                    </a:lnTo>
                    <a:lnTo>
                      <a:pt x="69" y="117"/>
                    </a:lnTo>
                    <a:lnTo>
                      <a:pt x="82" y="114"/>
                    </a:lnTo>
                    <a:lnTo>
                      <a:pt x="82" y="121"/>
                    </a:lnTo>
                    <a:lnTo>
                      <a:pt x="82" y="124"/>
                    </a:lnTo>
                    <a:lnTo>
                      <a:pt x="69" y="134"/>
                    </a:lnTo>
                    <a:lnTo>
                      <a:pt x="56" y="141"/>
                    </a:lnTo>
                    <a:lnTo>
                      <a:pt x="64" y="141"/>
                    </a:lnTo>
                    <a:lnTo>
                      <a:pt x="52" y="145"/>
                    </a:lnTo>
                    <a:lnTo>
                      <a:pt x="8" y="157"/>
                    </a:lnTo>
                    <a:lnTo>
                      <a:pt x="38" y="150"/>
                    </a:lnTo>
                    <a:lnTo>
                      <a:pt x="60" y="145"/>
                    </a:lnTo>
                    <a:lnTo>
                      <a:pt x="60" y="152"/>
                    </a:lnTo>
                    <a:lnTo>
                      <a:pt x="46" y="155"/>
                    </a:lnTo>
                    <a:lnTo>
                      <a:pt x="60" y="152"/>
                    </a:lnTo>
                    <a:lnTo>
                      <a:pt x="60" y="157"/>
                    </a:lnTo>
                    <a:lnTo>
                      <a:pt x="52" y="162"/>
                    </a:lnTo>
                    <a:lnTo>
                      <a:pt x="12" y="168"/>
                    </a:lnTo>
                    <a:lnTo>
                      <a:pt x="46" y="162"/>
                    </a:lnTo>
                    <a:lnTo>
                      <a:pt x="46" y="165"/>
                    </a:lnTo>
                    <a:lnTo>
                      <a:pt x="52" y="167"/>
                    </a:lnTo>
                    <a:lnTo>
                      <a:pt x="12" y="183"/>
                    </a:lnTo>
                    <a:lnTo>
                      <a:pt x="43" y="171"/>
                    </a:lnTo>
                    <a:lnTo>
                      <a:pt x="52" y="168"/>
                    </a:lnTo>
                    <a:lnTo>
                      <a:pt x="56" y="175"/>
                    </a:lnTo>
                    <a:lnTo>
                      <a:pt x="46" y="178"/>
                    </a:lnTo>
                    <a:lnTo>
                      <a:pt x="56" y="176"/>
                    </a:lnTo>
                    <a:lnTo>
                      <a:pt x="46" y="191"/>
                    </a:lnTo>
                    <a:lnTo>
                      <a:pt x="8" y="207"/>
                    </a:lnTo>
                    <a:lnTo>
                      <a:pt x="46" y="191"/>
                    </a:lnTo>
                    <a:lnTo>
                      <a:pt x="43" y="198"/>
                    </a:lnTo>
                    <a:lnTo>
                      <a:pt x="56" y="191"/>
                    </a:lnTo>
                    <a:lnTo>
                      <a:pt x="56" y="198"/>
                    </a:lnTo>
                    <a:lnTo>
                      <a:pt x="60" y="231"/>
                    </a:lnTo>
                    <a:lnTo>
                      <a:pt x="99" y="272"/>
                    </a:lnTo>
                    <a:lnTo>
                      <a:pt x="60" y="229"/>
                    </a:lnTo>
                    <a:lnTo>
                      <a:pt x="60" y="212"/>
                    </a:lnTo>
                    <a:lnTo>
                      <a:pt x="64" y="199"/>
                    </a:lnTo>
                    <a:lnTo>
                      <a:pt x="69" y="191"/>
                    </a:lnTo>
                    <a:lnTo>
                      <a:pt x="77" y="175"/>
                    </a:lnTo>
                    <a:lnTo>
                      <a:pt x="87" y="181"/>
                    </a:lnTo>
                    <a:lnTo>
                      <a:pt x="143" y="272"/>
                    </a:lnTo>
                    <a:lnTo>
                      <a:pt x="90" y="181"/>
                    </a:lnTo>
                    <a:lnTo>
                      <a:pt x="90" y="171"/>
                    </a:lnTo>
                    <a:lnTo>
                      <a:pt x="99" y="176"/>
                    </a:lnTo>
                    <a:lnTo>
                      <a:pt x="110" y="264"/>
                    </a:lnTo>
                    <a:lnTo>
                      <a:pt x="104" y="188"/>
                    </a:lnTo>
                    <a:lnTo>
                      <a:pt x="99" y="175"/>
                    </a:lnTo>
                    <a:lnTo>
                      <a:pt x="96" y="168"/>
                    </a:lnTo>
                    <a:lnTo>
                      <a:pt x="99" y="157"/>
                    </a:lnTo>
                    <a:lnTo>
                      <a:pt x="104" y="167"/>
                    </a:lnTo>
                    <a:lnTo>
                      <a:pt x="116" y="186"/>
                    </a:lnTo>
                    <a:lnTo>
                      <a:pt x="130" y="198"/>
                    </a:lnTo>
                    <a:lnTo>
                      <a:pt x="166" y="214"/>
                    </a:lnTo>
                    <a:lnTo>
                      <a:pt x="240" y="245"/>
                    </a:lnTo>
                    <a:lnTo>
                      <a:pt x="143" y="199"/>
                    </a:lnTo>
                    <a:lnTo>
                      <a:pt x="126" y="188"/>
                    </a:lnTo>
                    <a:lnTo>
                      <a:pt x="116" y="181"/>
                    </a:lnTo>
                    <a:lnTo>
                      <a:pt x="110" y="171"/>
                    </a:lnTo>
                    <a:lnTo>
                      <a:pt x="113" y="145"/>
                    </a:lnTo>
                    <a:lnTo>
                      <a:pt x="116" y="152"/>
                    </a:lnTo>
                    <a:lnTo>
                      <a:pt x="116" y="137"/>
                    </a:lnTo>
                    <a:lnTo>
                      <a:pt x="116" y="134"/>
                    </a:lnTo>
                    <a:lnTo>
                      <a:pt x="126" y="145"/>
                    </a:lnTo>
                    <a:lnTo>
                      <a:pt x="209" y="233"/>
                    </a:lnTo>
                    <a:lnTo>
                      <a:pt x="139" y="162"/>
                    </a:lnTo>
                    <a:lnTo>
                      <a:pt x="130" y="155"/>
                    </a:lnTo>
                    <a:lnTo>
                      <a:pt x="126" y="145"/>
                    </a:lnTo>
                    <a:lnTo>
                      <a:pt x="126" y="119"/>
                    </a:lnTo>
                    <a:lnTo>
                      <a:pt x="130" y="121"/>
                    </a:lnTo>
                    <a:lnTo>
                      <a:pt x="135" y="106"/>
                    </a:lnTo>
                    <a:lnTo>
                      <a:pt x="148" y="111"/>
                    </a:lnTo>
                    <a:lnTo>
                      <a:pt x="213" y="209"/>
                    </a:lnTo>
                    <a:lnTo>
                      <a:pt x="178" y="162"/>
                    </a:lnTo>
                    <a:lnTo>
                      <a:pt x="166" y="141"/>
                    </a:lnTo>
                    <a:lnTo>
                      <a:pt x="148" y="121"/>
                    </a:lnTo>
                    <a:lnTo>
                      <a:pt x="148" y="110"/>
                    </a:lnTo>
                    <a:lnTo>
                      <a:pt x="143" y="90"/>
                    </a:lnTo>
                    <a:lnTo>
                      <a:pt x="152" y="93"/>
                    </a:lnTo>
                    <a:lnTo>
                      <a:pt x="187" y="191"/>
                    </a:lnTo>
                    <a:lnTo>
                      <a:pt x="148" y="85"/>
                    </a:lnTo>
                    <a:lnTo>
                      <a:pt x="148" y="77"/>
                    </a:lnTo>
                    <a:lnTo>
                      <a:pt x="152" y="83"/>
                    </a:lnTo>
                    <a:lnTo>
                      <a:pt x="152" y="62"/>
                    </a:lnTo>
                    <a:lnTo>
                      <a:pt x="161" y="69"/>
                    </a:lnTo>
                    <a:lnTo>
                      <a:pt x="161" y="57"/>
                    </a:lnTo>
                    <a:lnTo>
                      <a:pt x="174" y="64"/>
                    </a:lnTo>
                    <a:lnTo>
                      <a:pt x="192" y="88"/>
                    </a:lnTo>
                    <a:lnTo>
                      <a:pt x="213" y="103"/>
                    </a:lnTo>
                    <a:lnTo>
                      <a:pt x="253" y="126"/>
                    </a:lnTo>
                    <a:lnTo>
                      <a:pt x="275" y="147"/>
                    </a:lnTo>
                    <a:lnTo>
                      <a:pt x="213" y="103"/>
                    </a:lnTo>
                    <a:lnTo>
                      <a:pt x="195" y="90"/>
                    </a:lnTo>
                    <a:lnTo>
                      <a:pt x="178" y="74"/>
                    </a:lnTo>
                    <a:lnTo>
                      <a:pt x="174" y="62"/>
                    </a:lnTo>
                    <a:lnTo>
                      <a:pt x="166" y="40"/>
                    </a:lnTo>
                    <a:lnTo>
                      <a:pt x="169" y="43"/>
                    </a:lnTo>
                    <a:lnTo>
                      <a:pt x="178" y="40"/>
                    </a:lnTo>
                    <a:lnTo>
                      <a:pt x="174" y="31"/>
                    </a:lnTo>
                    <a:lnTo>
                      <a:pt x="183" y="40"/>
                    </a:lnTo>
                    <a:lnTo>
                      <a:pt x="192" y="49"/>
                    </a:lnTo>
                    <a:lnTo>
                      <a:pt x="213" y="59"/>
                    </a:lnTo>
                    <a:lnTo>
                      <a:pt x="245" y="69"/>
                    </a:lnTo>
                    <a:lnTo>
                      <a:pt x="306" y="93"/>
                    </a:lnTo>
                    <a:lnTo>
                      <a:pt x="205" y="57"/>
                    </a:lnTo>
                    <a:lnTo>
                      <a:pt x="192" y="47"/>
                    </a:lnTo>
                    <a:lnTo>
                      <a:pt x="187" y="43"/>
                    </a:lnTo>
                    <a:lnTo>
                      <a:pt x="187" y="18"/>
                    </a:lnTo>
                    <a:lnTo>
                      <a:pt x="195" y="26"/>
                    </a:lnTo>
                    <a:lnTo>
                      <a:pt x="209" y="38"/>
                    </a:lnTo>
                    <a:lnTo>
                      <a:pt x="236" y="57"/>
                    </a:lnTo>
                    <a:lnTo>
                      <a:pt x="270" y="77"/>
                    </a:lnTo>
                    <a:lnTo>
                      <a:pt x="279" y="85"/>
                    </a:lnTo>
                    <a:lnTo>
                      <a:pt x="204" y="38"/>
                    </a:lnTo>
                    <a:lnTo>
                      <a:pt x="195" y="21"/>
                    </a:lnTo>
                    <a:lnTo>
                      <a:pt x="200" y="9"/>
                    </a:lnTo>
                    <a:lnTo>
                      <a:pt x="179" y="2"/>
                    </a:lnTo>
                    <a:lnTo>
                      <a:pt x="17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4" name="Freeform 54">
                <a:extLst>
                  <a:ext uri="{FF2B5EF4-FFF2-40B4-BE49-F238E27FC236}">
                    <a16:creationId xmlns:a16="http://schemas.microsoft.com/office/drawing/2014/main" id="{DFBEF549-A0A1-466D-A06C-71F942C58FE0}"/>
                  </a:ext>
                </a:extLst>
              </p:cNvPr>
              <p:cNvSpPr>
                <a:spLocks/>
              </p:cNvSpPr>
              <p:nvPr/>
            </p:nvSpPr>
            <p:spPr bwMode="ltGray">
              <a:xfrm>
                <a:off x="1375" y="3880"/>
                <a:ext cx="232" cy="268"/>
              </a:xfrm>
              <a:custGeom>
                <a:avLst/>
                <a:gdLst>
                  <a:gd name="T0" fmla="*/ 54 w 232"/>
                  <a:gd name="T1" fmla="*/ 267 h 268"/>
                  <a:gd name="T2" fmla="*/ 8 w 232"/>
                  <a:gd name="T3" fmla="*/ 153 h 268"/>
                  <a:gd name="T4" fmla="*/ 4 w 232"/>
                  <a:gd name="T5" fmla="*/ 148 h 268"/>
                  <a:gd name="T6" fmla="*/ 1 w 232"/>
                  <a:gd name="T7" fmla="*/ 139 h 268"/>
                  <a:gd name="T8" fmla="*/ 1 w 232"/>
                  <a:gd name="T9" fmla="*/ 129 h 268"/>
                  <a:gd name="T10" fmla="*/ 0 w 232"/>
                  <a:gd name="T11" fmla="*/ 119 h 268"/>
                  <a:gd name="T12" fmla="*/ 1 w 232"/>
                  <a:gd name="T13" fmla="*/ 108 h 268"/>
                  <a:gd name="T14" fmla="*/ 6 w 232"/>
                  <a:gd name="T15" fmla="*/ 92 h 268"/>
                  <a:gd name="T16" fmla="*/ 32 w 232"/>
                  <a:gd name="T17" fmla="*/ 29 h 268"/>
                  <a:gd name="T18" fmla="*/ 39 w 232"/>
                  <a:gd name="T19" fmla="*/ 24 h 268"/>
                  <a:gd name="T20" fmla="*/ 49 w 232"/>
                  <a:gd name="T21" fmla="*/ 13 h 268"/>
                  <a:gd name="T22" fmla="*/ 62 w 232"/>
                  <a:gd name="T23" fmla="*/ 6 h 268"/>
                  <a:gd name="T24" fmla="*/ 81 w 232"/>
                  <a:gd name="T25" fmla="*/ 1 h 268"/>
                  <a:gd name="T26" fmla="*/ 96 w 232"/>
                  <a:gd name="T27" fmla="*/ 0 h 268"/>
                  <a:gd name="T28" fmla="*/ 109 w 232"/>
                  <a:gd name="T29" fmla="*/ 3 h 268"/>
                  <a:gd name="T30" fmla="*/ 125 w 232"/>
                  <a:gd name="T31" fmla="*/ 8 h 268"/>
                  <a:gd name="T32" fmla="*/ 144 w 232"/>
                  <a:gd name="T33" fmla="*/ 19 h 268"/>
                  <a:gd name="T34" fmla="*/ 166 w 232"/>
                  <a:gd name="T35" fmla="*/ 31 h 268"/>
                  <a:gd name="T36" fmla="*/ 179 w 232"/>
                  <a:gd name="T37" fmla="*/ 41 h 268"/>
                  <a:gd name="T38" fmla="*/ 189 w 232"/>
                  <a:gd name="T39" fmla="*/ 52 h 268"/>
                  <a:gd name="T40" fmla="*/ 194 w 232"/>
                  <a:gd name="T41" fmla="*/ 60 h 268"/>
                  <a:gd name="T42" fmla="*/ 213 w 232"/>
                  <a:gd name="T43" fmla="*/ 93 h 268"/>
                  <a:gd name="T44" fmla="*/ 214 w 232"/>
                  <a:gd name="T45" fmla="*/ 95 h 268"/>
                  <a:gd name="T46" fmla="*/ 219 w 232"/>
                  <a:gd name="T47" fmla="*/ 109 h 268"/>
                  <a:gd name="T48" fmla="*/ 221 w 232"/>
                  <a:gd name="T49" fmla="*/ 119 h 268"/>
                  <a:gd name="T50" fmla="*/ 231 w 232"/>
                  <a:gd name="T51" fmla="*/ 169 h 268"/>
                  <a:gd name="T52" fmla="*/ 218 w 232"/>
                  <a:gd name="T53" fmla="*/ 140 h 268"/>
                  <a:gd name="T54" fmla="*/ 206 w 232"/>
                  <a:gd name="T55" fmla="*/ 118 h 268"/>
                  <a:gd name="T56" fmla="*/ 194 w 232"/>
                  <a:gd name="T57" fmla="*/ 95 h 268"/>
                  <a:gd name="T58" fmla="*/ 178 w 232"/>
                  <a:gd name="T59" fmla="*/ 72 h 268"/>
                  <a:gd name="T60" fmla="*/ 122 w 232"/>
                  <a:gd name="T61" fmla="*/ 20 h 268"/>
                  <a:gd name="T62" fmla="*/ 109 w 232"/>
                  <a:gd name="T63" fmla="*/ 14 h 268"/>
                  <a:gd name="T64" fmla="*/ 96 w 232"/>
                  <a:gd name="T65" fmla="*/ 11 h 268"/>
                  <a:gd name="T66" fmla="*/ 86 w 232"/>
                  <a:gd name="T67" fmla="*/ 11 h 268"/>
                  <a:gd name="T68" fmla="*/ 75 w 232"/>
                  <a:gd name="T69" fmla="*/ 17 h 268"/>
                  <a:gd name="T70" fmla="*/ 60 w 232"/>
                  <a:gd name="T71" fmla="*/ 35 h 268"/>
                  <a:gd name="T72" fmla="*/ 44 w 232"/>
                  <a:gd name="T73" fmla="*/ 97 h 268"/>
                  <a:gd name="T74" fmla="*/ 28 w 232"/>
                  <a:gd name="T75" fmla="*/ 139 h 268"/>
                  <a:gd name="T76" fmla="*/ 27 w 232"/>
                  <a:gd name="T77" fmla="*/ 148 h 268"/>
                  <a:gd name="T78" fmla="*/ 28 w 232"/>
                  <a:gd name="T79" fmla="*/ 158 h 268"/>
                  <a:gd name="T80" fmla="*/ 31 w 232"/>
                  <a:gd name="T81" fmla="*/ 168 h 268"/>
                  <a:gd name="T82" fmla="*/ 43 w 232"/>
                  <a:gd name="T83" fmla="*/ 189 h 268"/>
                  <a:gd name="T84" fmla="*/ 35 w 232"/>
                  <a:gd name="T85" fmla="*/ 169 h 268"/>
                  <a:gd name="T86" fmla="*/ 51 w 232"/>
                  <a:gd name="T87" fmla="*/ 210 h 268"/>
                  <a:gd name="T88" fmla="*/ 59 w 232"/>
                  <a:gd name="T89" fmla="*/ 231 h 268"/>
                  <a:gd name="T90" fmla="*/ 62 w 232"/>
                  <a:gd name="T91" fmla="*/ 247 h 268"/>
                  <a:gd name="T92" fmla="*/ 56 w 232"/>
                  <a:gd name="T93" fmla="*/ 263 h 268"/>
                  <a:gd name="T94" fmla="*/ 54 w 232"/>
                  <a:gd name="T95"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68">
                    <a:moveTo>
                      <a:pt x="54" y="267"/>
                    </a:moveTo>
                    <a:lnTo>
                      <a:pt x="8" y="153"/>
                    </a:lnTo>
                    <a:lnTo>
                      <a:pt x="4" y="148"/>
                    </a:lnTo>
                    <a:lnTo>
                      <a:pt x="1" y="139"/>
                    </a:lnTo>
                    <a:lnTo>
                      <a:pt x="1" y="129"/>
                    </a:lnTo>
                    <a:lnTo>
                      <a:pt x="0" y="119"/>
                    </a:lnTo>
                    <a:lnTo>
                      <a:pt x="1" y="108"/>
                    </a:lnTo>
                    <a:lnTo>
                      <a:pt x="6" y="92"/>
                    </a:lnTo>
                    <a:lnTo>
                      <a:pt x="32" y="29"/>
                    </a:lnTo>
                    <a:lnTo>
                      <a:pt x="39" y="24"/>
                    </a:lnTo>
                    <a:lnTo>
                      <a:pt x="49" y="13"/>
                    </a:lnTo>
                    <a:lnTo>
                      <a:pt x="62" y="6"/>
                    </a:lnTo>
                    <a:lnTo>
                      <a:pt x="81" y="1"/>
                    </a:lnTo>
                    <a:lnTo>
                      <a:pt x="96" y="0"/>
                    </a:lnTo>
                    <a:lnTo>
                      <a:pt x="109" y="3"/>
                    </a:lnTo>
                    <a:lnTo>
                      <a:pt x="125" y="8"/>
                    </a:lnTo>
                    <a:lnTo>
                      <a:pt x="144" y="19"/>
                    </a:lnTo>
                    <a:lnTo>
                      <a:pt x="166" y="31"/>
                    </a:lnTo>
                    <a:lnTo>
                      <a:pt x="179" y="41"/>
                    </a:lnTo>
                    <a:lnTo>
                      <a:pt x="189" y="52"/>
                    </a:lnTo>
                    <a:lnTo>
                      <a:pt x="194" y="60"/>
                    </a:lnTo>
                    <a:lnTo>
                      <a:pt x="213" y="93"/>
                    </a:lnTo>
                    <a:lnTo>
                      <a:pt x="214" y="95"/>
                    </a:lnTo>
                    <a:lnTo>
                      <a:pt x="219" y="109"/>
                    </a:lnTo>
                    <a:lnTo>
                      <a:pt x="221" y="119"/>
                    </a:lnTo>
                    <a:lnTo>
                      <a:pt x="231" y="169"/>
                    </a:lnTo>
                    <a:lnTo>
                      <a:pt x="218" y="140"/>
                    </a:lnTo>
                    <a:lnTo>
                      <a:pt x="206" y="118"/>
                    </a:lnTo>
                    <a:lnTo>
                      <a:pt x="194" y="95"/>
                    </a:lnTo>
                    <a:lnTo>
                      <a:pt x="178" y="72"/>
                    </a:lnTo>
                    <a:lnTo>
                      <a:pt x="122" y="20"/>
                    </a:lnTo>
                    <a:lnTo>
                      <a:pt x="109" y="14"/>
                    </a:lnTo>
                    <a:lnTo>
                      <a:pt x="96" y="11"/>
                    </a:lnTo>
                    <a:lnTo>
                      <a:pt x="86" y="11"/>
                    </a:lnTo>
                    <a:lnTo>
                      <a:pt x="75" y="17"/>
                    </a:lnTo>
                    <a:lnTo>
                      <a:pt x="60" y="35"/>
                    </a:lnTo>
                    <a:lnTo>
                      <a:pt x="44" y="97"/>
                    </a:lnTo>
                    <a:lnTo>
                      <a:pt x="28" y="139"/>
                    </a:lnTo>
                    <a:lnTo>
                      <a:pt x="27" y="148"/>
                    </a:lnTo>
                    <a:lnTo>
                      <a:pt x="28" y="158"/>
                    </a:lnTo>
                    <a:lnTo>
                      <a:pt x="31" y="168"/>
                    </a:lnTo>
                    <a:lnTo>
                      <a:pt x="43" y="189"/>
                    </a:lnTo>
                    <a:lnTo>
                      <a:pt x="35" y="169"/>
                    </a:lnTo>
                    <a:lnTo>
                      <a:pt x="51" y="210"/>
                    </a:lnTo>
                    <a:lnTo>
                      <a:pt x="59" y="231"/>
                    </a:lnTo>
                    <a:lnTo>
                      <a:pt x="62" y="247"/>
                    </a:lnTo>
                    <a:lnTo>
                      <a:pt x="56" y="263"/>
                    </a:lnTo>
                    <a:lnTo>
                      <a:pt x="54" y="26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5" name="Freeform 55">
                <a:extLst>
                  <a:ext uri="{FF2B5EF4-FFF2-40B4-BE49-F238E27FC236}">
                    <a16:creationId xmlns:a16="http://schemas.microsoft.com/office/drawing/2014/main" id="{1A259413-09F3-4E72-85ED-D6779846EAA0}"/>
                  </a:ext>
                </a:extLst>
              </p:cNvPr>
              <p:cNvSpPr>
                <a:spLocks/>
              </p:cNvSpPr>
              <p:nvPr/>
            </p:nvSpPr>
            <p:spPr bwMode="ltGray">
              <a:xfrm>
                <a:off x="1254" y="3784"/>
                <a:ext cx="257" cy="256"/>
              </a:xfrm>
              <a:custGeom>
                <a:avLst/>
                <a:gdLst>
                  <a:gd name="T0" fmla="*/ 252 w 257"/>
                  <a:gd name="T1" fmla="*/ 39 h 256"/>
                  <a:gd name="T2" fmla="*/ 234 w 257"/>
                  <a:gd name="T3" fmla="*/ 22 h 256"/>
                  <a:gd name="T4" fmla="*/ 225 w 257"/>
                  <a:gd name="T5" fmla="*/ 16 h 256"/>
                  <a:gd name="T6" fmla="*/ 206 w 257"/>
                  <a:gd name="T7" fmla="*/ 11 h 256"/>
                  <a:gd name="T8" fmla="*/ 189 w 257"/>
                  <a:gd name="T9" fmla="*/ 6 h 256"/>
                  <a:gd name="T10" fmla="*/ 165 w 257"/>
                  <a:gd name="T11" fmla="*/ 1 h 256"/>
                  <a:gd name="T12" fmla="*/ 145 w 257"/>
                  <a:gd name="T13" fmla="*/ 0 h 256"/>
                  <a:gd name="T14" fmla="*/ 126 w 257"/>
                  <a:gd name="T15" fmla="*/ 2 h 256"/>
                  <a:gd name="T16" fmla="*/ 105 w 257"/>
                  <a:gd name="T17" fmla="*/ 4 h 256"/>
                  <a:gd name="T18" fmla="*/ 81 w 257"/>
                  <a:gd name="T19" fmla="*/ 9 h 256"/>
                  <a:gd name="T20" fmla="*/ 66 w 257"/>
                  <a:gd name="T21" fmla="*/ 18 h 256"/>
                  <a:gd name="T22" fmla="*/ 51 w 257"/>
                  <a:gd name="T23" fmla="*/ 33 h 256"/>
                  <a:gd name="T24" fmla="*/ 35 w 257"/>
                  <a:gd name="T25" fmla="*/ 43 h 256"/>
                  <a:gd name="T26" fmla="*/ 24 w 257"/>
                  <a:gd name="T27" fmla="*/ 54 h 256"/>
                  <a:gd name="T28" fmla="*/ 9 w 257"/>
                  <a:gd name="T29" fmla="*/ 69 h 256"/>
                  <a:gd name="T30" fmla="*/ 0 w 257"/>
                  <a:gd name="T31" fmla="*/ 99 h 256"/>
                  <a:gd name="T32" fmla="*/ 3 w 257"/>
                  <a:gd name="T33" fmla="*/ 122 h 256"/>
                  <a:gd name="T34" fmla="*/ 14 w 257"/>
                  <a:gd name="T35" fmla="*/ 155 h 256"/>
                  <a:gd name="T36" fmla="*/ 35 w 257"/>
                  <a:gd name="T37" fmla="*/ 185 h 256"/>
                  <a:gd name="T38" fmla="*/ 81 w 257"/>
                  <a:gd name="T39" fmla="*/ 255 h 256"/>
                  <a:gd name="T40" fmla="*/ 64 w 257"/>
                  <a:gd name="T41" fmla="*/ 180 h 256"/>
                  <a:gd name="T42" fmla="*/ 53 w 257"/>
                  <a:gd name="T43" fmla="*/ 154 h 256"/>
                  <a:gd name="T44" fmla="*/ 48 w 257"/>
                  <a:gd name="T45" fmla="*/ 132 h 256"/>
                  <a:gd name="T46" fmla="*/ 44 w 257"/>
                  <a:gd name="T47" fmla="*/ 107 h 256"/>
                  <a:gd name="T48" fmla="*/ 51 w 257"/>
                  <a:gd name="T49" fmla="*/ 81 h 256"/>
                  <a:gd name="T50" fmla="*/ 57 w 257"/>
                  <a:gd name="T51" fmla="*/ 60 h 256"/>
                  <a:gd name="T52" fmla="*/ 69 w 257"/>
                  <a:gd name="T53" fmla="*/ 34 h 256"/>
                  <a:gd name="T54" fmla="*/ 88 w 257"/>
                  <a:gd name="T55" fmla="*/ 22 h 256"/>
                  <a:gd name="T56" fmla="*/ 112 w 257"/>
                  <a:gd name="T57" fmla="*/ 18 h 256"/>
                  <a:gd name="T58" fmla="*/ 174 w 257"/>
                  <a:gd name="T59" fmla="*/ 16 h 256"/>
                  <a:gd name="T60" fmla="*/ 213 w 257"/>
                  <a:gd name="T61" fmla="*/ 24 h 256"/>
                  <a:gd name="T62" fmla="*/ 256 w 257"/>
                  <a:gd name="T63" fmla="*/ 43 h 256"/>
                  <a:gd name="T64" fmla="*/ 252 w 257"/>
                  <a:gd name="T65" fmla="*/ 3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56">
                    <a:moveTo>
                      <a:pt x="252" y="39"/>
                    </a:moveTo>
                    <a:lnTo>
                      <a:pt x="234" y="22"/>
                    </a:lnTo>
                    <a:lnTo>
                      <a:pt x="225" y="16"/>
                    </a:lnTo>
                    <a:lnTo>
                      <a:pt x="206" y="11"/>
                    </a:lnTo>
                    <a:lnTo>
                      <a:pt x="189" y="6"/>
                    </a:lnTo>
                    <a:lnTo>
                      <a:pt x="165" y="1"/>
                    </a:lnTo>
                    <a:lnTo>
                      <a:pt x="145" y="0"/>
                    </a:lnTo>
                    <a:lnTo>
                      <a:pt x="126" y="2"/>
                    </a:lnTo>
                    <a:lnTo>
                      <a:pt x="105" y="4"/>
                    </a:lnTo>
                    <a:lnTo>
                      <a:pt x="81" y="9"/>
                    </a:lnTo>
                    <a:lnTo>
                      <a:pt x="66" y="18"/>
                    </a:lnTo>
                    <a:lnTo>
                      <a:pt x="51" y="33"/>
                    </a:lnTo>
                    <a:lnTo>
                      <a:pt x="35" y="43"/>
                    </a:lnTo>
                    <a:lnTo>
                      <a:pt x="24" y="54"/>
                    </a:lnTo>
                    <a:lnTo>
                      <a:pt x="9" y="69"/>
                    </a:lnTo>
                    <a:lnTo>
                      <a:pt x="0" y="99"/>
                    </a:lnTo>
                    <a:lnTo>
                      <a:pt x="3" y="122"/>
                    </a:lnTo>
                    <a:lnTo>
                      <a:pt x="14" y="155"/>
                    </a:lnTo>
                    <a:lnTo>
                      <a:pt x="35" y="185"/>
                    </a:lnTo>
                    <a:lnTo>
                      <a:pt x="81" y="255"/>
                    </a:lnTo>
                    <a:lnTo>
                      <a:pt x="64" y="180"/>
                    </a:lnTo>
                    <a:lnTo>
                      <a:pt x="53" y="154"/>
                    </a:lnTo>
                    <a:lnTo>
                      <a:pt x="48" y="132"/>
                    </a:lnTo>
                    <a:lnTo>
                      <a:pt x="44" y="107"/>
                    </a:lnTo>
                    <a:lnTo>
                      <a:pt x="51" y="81"/>
                    </a:lnTo>
                    <a:lnTo>
                      <a:pt x="57" y="60"/>
                    </a:lnTo>
                    <a:lnTo>
                      <a:pt x="69" y="34"/>
                    </a:lnTo>
                    <a:lnTo>
                      <a:pt x="88" y="22"/>
                    </a:lnTo>
                    <a:lnTo>
                      <a:pt x="112" y="18"/>
                    </a:lnTo>
                    <a:lnTo>
                      <a:pt x="174" y="16"/>
                    </a:lnTo>
                    <a:lnTo>
                      <a:pt x="213" y="24"/>
                    </a:lnTo>
                    <a:lnTo>
                      <a:pt x="256" y="43"/>
                    </a:lnTo>
                    <a:lnTo>
                      <a:pt x="252"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6" name="Freeform 56">
                <a:extLst>
                  <a:ext uri="{FF2B5EF4-FFF2-40B4-BE49-F238E27FC236}">
                    <a16:creationId xmlns:a16="http://schemas.microsoft.com/office/drawing/2014/main" id="{7EE76CDE-C7AF-4BC3-B79F-DF4D0CA72442}"/>
                  </a:ext>
                </a:extLst>
              </p:cNvPr>
              <p:cNvSpPr>
                <a:spLocks/>
              </p:cNvSpPr>
              <p:nvPr/>
            </p:nvSpPr>
            <p:spPr bwMode="ltGray">
              <a:xfrm>
                <a:off x="1437" y="3598"/>
                <a:ext cx="267" cy="252"/>
              </a:xfrm>
              <a:custGeom>
                <a:avLst/>
                <a:gdLst>
                  <a:gd name="T0" fmla="*/ 77 w 267"/>
                  <a:gd name="T1" fmla="*/ 251 h 252"/>
                  <a:gd name="T2" fmla="*/ 59 w 267"/>
                  <a:gd name="T3" fmla="*/ 207 h 252"/>
                  <a:gd name="T4" fmla="*/ 51 w 267"/>
                  <a:gd name="T5" fmla="*/ 190 h 252"/>
                  <a:gd name="T6" fmla="*/ 32 w 267"/>
                  <a:gd name="T7" fmla="*/ 166 h 252"/>
                  <a:gd name="T8" fmla="*/ 12 w 267"/>
                  <a:gd name="T9" fmla="*/ 145 h 252"/>
                  <a:gd name="T10" fmla="*/ 2 w 267"/>
                  <a:gd name="T11" fmla="*/ 132 h 252"/>
                  <a:gd name="T12" fmla="*/ 0 w 267"/>
                  <a:gd name="T13" fmla="*/ 119 h 252"/>
                  <a:gd name="T14" fmla="*/ 4 w 267"/>
                  <a:gd name="T15" fmla="*/ 100 h 252"/>
                  <a:gd name="T16" fmla="*/ 8 w 267"/>
                  <a:gd name="T17" fmla="*/ 82 h 252"/>
                  <a:gd name="T18" fmla="*/ 37 w 267"/>
                  <a:gd name="T19" fmla="*/ 34 h 252"/>
                  <a:gd name="T20" fmla="*/ 51 w 267"/>
                  <a:gd name="T21" fmla="*/ 23 h 252"/>
                  <a:gd name="T22" fmla="*/ 75 w 267"/>
                  <a:gd name="T23" fmla="*/ 11 h 252"/>
                  <a:gd name="T24" fmla="*/ 96 w 267"/>
                  <a:gd name="T25" fmla="*/ 2 h 252"/>
                  <a:gd name="T26" fmla="*/ 123 w 267"/>
                  <a:gd name="T27" fmla="*/ 0 h 252"/>
                  <a:gd name="T28" fmla="*/ 145 w 267"/>
                  <a:gd name="T29" fmla="*/ 4 h 252"/>
                  <a:gd name="T30" fmla="*/ 173 w 267"/>
                  <a:gd name="T31" fmla="*/ 11 h 252"/>
                  <a:gd name="T32" fmla="*/ 199 w 267"/>
                  <a:gd name="T33" fmla="*/ 26 h 252"/>
                  <a:gd name="T34" fmla="*/ 208 w 267"/>
                  <a:gd name="T35" fmla="*/ 36 h 252"/>
                  <a:gd name="T36" fmla="*/ 225 w 267"/>
                  <a:gd name="T37" fmla="*/ 50 h 252"/>
                  <a:gd name="T38" fmla="*/ 239 w 267"/>
                  <a:gd name="T39" fmla="*/ 64 h 252"/>
                  <a:gd name="T40" fmla="*/ 263 w 267"/>
                  <a:gd name="T41" fmla="*/ 130 h 252"/>
                  <a:gd name="T42" fmla="*/ 266 w 267"/>
                  <a:gd name="T43" fmla="*/ 142 h 252"/>
                  <a:gd name="T44" fmla="*/ 261 w 267"/>
                  <a:gd name="T45" fmla="*/ 164 h 252"/>
                  <a:gd name="T46" fmla="*/ 246 w 267"/>
                  <a:gd name="T47" fmla="*/ 226 h 252"/>
                  <a:gd name="T48" fmla="*/ 247 w 267"/>
                  <a:gd name="T49" fmla="*/ 165 h 252"/>
                  <a:gd name="T50" fmla="*/ 239 w 267"/>
                  <a:gd name="T51" fmla="*/ 139 h 252"/>
                  <a:gd name="T52" fmla="*/ 233 w 267"/>
                  <a:gd name="T53" fmla="*/ 123 h 252"/>
                  <a:gd name="T54" fmla="*/ 223 w 267"/>
                  <a:gd name="T55" fmla="*/ 100 h 252"/>
                  <a:gd name="T56" fmla="*/ 212 w 267"/>
                  <a:gd name="T57" fmla="*/ 79 h 252"/>
                  <a:gd name="T58" fmla="*/ 196 w 267"/>
                  <a:gd name="T59" fmla="*/ 58 h 252"/>
                  <a:gd name="T60" fmla="*/ 177 w 267"/>
                  <a:gd name="T61" fmla="*/ 38 h 252"/>
                  <a:gd name="T62" fmla="*/ 161 w 267"/>
                  <a:gd name="T63" fmla="*/ 21 h 252"/>
                  <a:gd name="T64" fmla="*/ 145 w 267"/>
                  <a:gd name="T65" fmla="*/ 11 h 252"/>
                  <a:gd name="T66" fmla="*/ 126 w 267"/>
                  <a:gd name="T67" fmla="*/ 7 h 252"/>
                  <a:gd name="T68" fmla="*/ 107 w 267"/>
                  <a:gd name="T69" fmla="*/ 11 h 252"/>
                  <a:gd name="T70" fmla="*/ 94 w 267"/>
                  <a:gd name="T71" fmla="*/ 19 h 252"/>
                  <a:gd name="T72" fmla="*/ 85 w 267"/>
                  <a:gd name="T73" fmla="*/ 36 h 252"/>
                  <a:gd name="T74" fmla="*/ 85 w 267"/>
                  <a:gd name="T75" fmla="*/ 48 h 252"/>
                  <a:gd name="T76" fmla="*/ 80 w 267"/>
                  <a:gd name="T77" fmla="*/ 72 h 252"/>
                  <a:gd name="T78" fmla="*/ 72 w 267"/>
                  <a:gd name="T79" fmla="*/ 85 h 252"/>
                  <a:gd name="T80" fmla="*/ 53 w 267"/>
                  <a:gd name="T81" fmla="*/ 108 h 252"/>
                  <a:gd name="T82" fmla="*/ 51 w 267"/>
                  <a:gd name="T83" fmla="*/ 119 h 252"/>
                  <a:gd name="T84" fmla="*/ 48 w 267"/>
                  <a:gd name="T85" fmla="*/ 131 h 252"/>
                  <a:gd name="T86" fmla="*/ 48 w 267"/>
                  <a:gd name="T87" fmla="*/ 147 h 252"/>
                  <a:gd name="T88" fmla="*/ 80 w 267"/>
                  <a:gd name="T89" fmla="*/ 203 h 252"/>
                  <a:gd name="T90" fmla="*/ 77 w 267"/>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252">
                    <a:moveTo>
                      <a:pt x="77" y="251"/>
                    </a:moveTo>
                    <a:lnTo>
                      <a:pt x="59" y="207"/>
                    </a:lnTo>
                    <a:lnTo>
                      <a:pt x="51" y="190"/>
                    </a:lnTo>
                    <a:lnTo>
                      <a:pt x="32" y="166"/>
                    </a:lnTo>
                    <a:lnTo>
                      <a:pt x="12" y="145"/>
                    </a:lnTo>
                    <a:lnTo>
                      <a:pt x="2" y="132"/>
                    </a:lnTo>
                    <a:lnTo>
                      <a:pt x="0" y="119"/>
                    </a:lnTo>
                    <a:lnTo>
                      <a:pt x="4" y="100"/>
                    </a:lnTo>
                    <a:lnTo>
                      <a:pt x="8" y="82"/>
                    </a:lnTo>
                    <a:lnTo>
                      <a:pt x="37" y="34"/>
                    </a:lnTo>
                    <a:lnTo>
                      <a:pt x="51" y="23"/>
                    </a:lnTo>
                    <a:lnTo>
                      <a:pt x="75" y="11"/>
                    </a:lnTo>
                    <a:lnTo>
                      <a:pt x="96" y="2"/>
                    </a:lnTo>
                    <a:lnTo>
                      <a:pt x="123" y="0"/>
                    </a:lnTo>
                    <a:lnTo>
                      <a:pt x="145" y="4"/>
                    </a:lnTo>
                    <a:lnTo>
                      <a:pt x="173" y="11"/>
                    </a:lnTo>
                    <a:lnTo>
                      <a:pt x="199" y="26"/>
                    </a:lnTo>
                    <a:lnTo>
                      <a:pt x="208" y="36"/>
                    </a:lnTo>
                    <a:lnTo>
                      <a:pt x="225" y="50"/>
                    </a:lnTo>
                    <a:lnTo>
                      <a:pt x="239" y="64"/>
                    </a:lnTo>
                    <a:lnTo>
                      <a:pt x="263" y="130"/>
                    </a:lnTo>
                    <a:lnTo>
                      <a:pt x="266" y="142"/>
                    </a:lnTo>
                    <a:lnTo>
                      <a:pt x="261" y="164"/>
                    </a:lnTo>
                    <a:lnTo>
                      <a:pt x="246" y="226"/>
                    </a:lnTo>
                    <a:lnTo>
                      <a:pt x="247" y="165"/>
                    </a:lnTo>
                    <a:lnTo>
                      <a:pt x="239" y="139"/>
                    </a:lnTo>
                    <a:lnTo>
                      <a:pt x="233" y="123"/>
                    </a:lnTo>
                    <a:lnTo>
                      <a:pt x="223" y="100"/>
                    </a:lnTo>
                    <a:lnTo>
                      <a:pt x="212" y="79"/>
                    </a:lnTo>
                    <a:lnTo>
                      <a:pt x="196" y="58"/>
                    </a:lnTo>
                    <a:lnTo>
                      <a:pt x="177" y="38"/>
                    </a:lnTo>
                    <a:lnTo>
                      <a:pt x="161" y="21"/>
                    </a:lnTo>
                    <a:lnTo>
                      <a:pt x="145" y="11"/>
                    </a:lnTo>
                    <a:lnTo>
                      <a:pt x="126" y="7"/>
                    </a:lnTo>
                    <a:lnTo>
                      <a:pt x="107" y="11"/>
                    </a:lnTo>
                    <a:lnTo>
                      <a:pt x="94" y="19"/>
                    </a:lnTo>
                    <a:lnTo>
                      <a:pt x="85" y="36"/>
                    </a:lnTo>
                    <a:lnTo>
                      <a:pt x="85" y="48"/>
                    </a:lnTo>
                    <a:lnTo>
                      <a:pt x="80" y="72"/>
                    </a:lnTo>
                    <a:lnTo>
                      <a:pt x="72" y="85"/>
                    </a:lnTo>
                    <a:lnTo>
                      <a:pt x="53" y="108"/>
                    </a:lnTo>
                    <a:lnTo>
                      <a:pt x="51" y="119"/>
                    </a:lnTo>
                    <a:lnTo>
                      <a:pt x="48" y="131"/>
                    </a:lnTo>
                    <a:lnTo>
                      <a:pt x="48" y="147"/>
                    </a:lnTo>
                    <a:lnTo>
                      <a:pt x="80" y="203"/>
                    </a:lnTo>
                    <a:lnTo>
                      <a:pt x="77"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7" name="Freeform 57">
                <a:extLst>
                  <a:ext uri="{FF2B5EF4-FFF2-40B4-BE49-F238E27FC236}">
                    <a16:creationId xmlns:a16="http://schemas.microsoft.com/office/drawing/2014/main" id="{C57A3742-784F-48B7-AE11-39D575704252}"/>
                  </a:ext>
                </a:extLst>
              </p:cNvPr>
              <p:cNvSpPr>
                <a:spLocks/>
              </p:cNvSpPr>
              <p:nvPr/>
            </p:nvSpPr>
            <p:spPr bwMode="ltGray">
              <a:xfrm>
                <a:off x="1580" y="3347"/>
                <a:ext cx="352" cy="364"/>
              </a:xfrm>
              <a:custGeom>
                <a:avLst/>
                <a:gdLst>
                  <a:gd name="T0" fmla="*/ 330 w 352"/>
                  <a:gd name="T1" fmla="*/ 8 h 364"/>
                  <a:gd name="T2" fmla="*/ 328 w 352"/>
                  <a:gd name="T3" fmla="*/ 0 h 364"/>
                  <a:gd name="T4" fmla="*/ 302 w 352"/>
                  <a:gd name="T5" fmla="*/ 3 h 364"/>
                  <a:gd name="T6" fmla="*/ 289 w 352"/>
                  <a:gd name="T7" fmla="*/ 12 h 364"/>
                  <a:gd name="T8" fmla="*/ 9 w 352"/>
                  <a:gd name="T9" fmla="*/ 79 h 364"/>
                  <a:gd name="T10" fmla="*/ 258 w 352"/>
                  <a:gd name="T11" fmla="*/ 32 h 364"/>
                  <a:gd name="T12" fmla="*/ 261 w 352"/>
                  <a:gd name="T13" fmla="*/ 40 h 364"/>
                  <a:gd name="T14" fmla="*/ 139 w 352"/>
                  <a:gd name="T15" fmla="*/ 97 h 364"/>
                  <a:gd name="T16" fmla="*/ 290 w 352"/>
                  <a:gd name="T17" fmla="*/ 53 h 364"/>
                  <a:gd name="T18" fmla="*/ 270 w 352"/>
                  <a:gd name="T19" fmla="*/ 71 h 364"/>
                  <a:gd name="T20" fmla="*/ 223 w 352"/>
                  <a:gd name="T21" fmla="*/ 102 h 364"/>
                  <a:gd name="T22" fmla="*/ 76 w 352"/>
                  <a:gd name="T23" fmla="*/ 185 h 364"/>
                  <a:gd name="T24" fmla="*/ 82 w 352"/>
                  <a:gd name="T25" fmla="*/ 178 h 364"/>
                  <a:gd name="T26" fmla="*/ 177 w 352"/>
                  <a:gd name="T27" fmla="*/ 127 h 364"/>
                  <a:gd name="T28" fmla="*/ 253 w 352"/>
                  <a:gd name="T29" fmla="*/ 87 h 364"/>
                  <a:gd name="T30" fmla="*/ 289 w 352"/>
                  <a:gd name="T31" fmla="*/ 68 h 364"/>
                  <a:gd name="T32" fmla="*/ 294 w 352"/>
                  <a:gd name="T33" fmla="*/ 75 h 364"/>
                  <a:gd name="T34" fmla="*/ 253 w 352"/>
                  <a:gd name="T35" fmla="*/ 100 h 364"/>
                  <a:gd name="T36" fmla="*/ 195 w 352"/>
                  <a:gd name="T37" fmla="*/ 135 h 364"/>
                  <a:gd name="T38" fmla="*/ 270 w 352"/>
                  <a:gd name="T39" fmla="*/ 87 h 364"/>
                  <a:gd name="T40" fmla="*/ 294 w 352"/>
                  <a:gd name="T41" fmla="*/ 75 h 364"/>
                  <a:gd name="T42" fmla="*/ 298 w 352"/>
                  <a:gd name="T43" fmla="*/ 89 h 364"/>
                  <a:gd name="T44" fmla="*/ 270 w 352"/>
                  <a:gd name="T45" fmla="*/ 112 h 364"/>
                  <a:gd name="T46" fmla="*/ 195 w 352"/>
                  <a:gd name="T47" fmla="*/ 144 h 364"/>
                  <a:gd name="T48" fmla="*/ 129 w 352"/>
                  <a:gd name="T49" fmla="*/ 173 h 364"/>
                  <a:gd name="T50" fmla="*/ 205 w 352"/>
                  <a:gd name="T51" fmla="*/ 143 h 364"/>
                  <a:gd name="T52" fmla="*/ 282 w 352"/>
                  <a:gd name="T53" fmla="*/ 109 h 364"/>
                  <a:gd name="T54" fmla="*/ 279 w 352"/>
                  <a:gd name="T55" fmla="*/ 121 h 364"/>
                  <a:gd name="T56" fmla="*/ 282 w 352"/>
                  <a:gd name="T57" fmla="*/ 141 h 364"/>
                  <a:gd name="T58" fmla="*/ 270 w 352"/>
                  <a:gd name="T59" fmla="*/ 151 h 364"/>
                  <a:gd name="T60" fmla="*/ 207 w 352"/>
                  <a:gd name="T61" fmla="*/ 179 h 364"/>
                  <a:gd name="T62" fmla="*/ 88 w 352"/>
                  <a:gd name="T63" fmla="*/ 226 h 364"/>
                  <a:gd name="T64" fmla="*/ 105 w 352"/>
                  <a:gd name="T65" fmla="*/ 216 h 364"/>
                  <a:gd name="T66" fmla="*/ 253 w 352"/>
                  <a:gd name="T67" fmla="*/ 159 h 364"/>
                  <a:gd name="T68" fmla="*/ 300 w 352"/>
                  <a:gd name="T69" fmla="*/ 136 h 364"/>
                  <a:gd name="T70" fmla="*/ 181 w 352"/>
                  <a:gd name="T71" fmla="*/ 208 h 364"/>
                  <a:gd name="T72" fmla="*/ 298 w 352"/>
                  <a:gd name="T73" fmla="*/ 157 h 364"/>
                  <a:gd name="T74" fmla="*/ 294 w 352"/>
                  <a:gd name="T75" fmla="*/ 178 h 364"/>
                  <a:gd name="T76" fmla="*/ 236 w 352"/>
                  <a:gd name="T77" fmla="*/ 226 h 364"/>
                  <a:gd name="T78" fmla="*/ 135 w 352"/>
                  <a:gd name="T79" fmla="*/ 261 h 364"/>
                  <a:gd name="T80" fmla="*/ 41 w 352"/>
                  <a:gd name="T81" fmla="*/ 292 h 364"/>
                  <a:gd name="T82" fmla="*/ 183 w 352"/>
                  <a:gd name="T83" fmla="*/ 249 h 364"/>
                  <a:gd name="T84" fmla="*/ 240 w 352"/>
                  <a:gd name="T85" fmla="*/ 223 h 364"/>
                  <a:gd name="T86" fmla="*/ 294 w 352"/>
                  <a:gd name="T87" fmla="*/ 185 h 364"/>
                  <a:gd name="T88" fmla="*/ 289 w 352"/>
                  <a:gd name="T89" fmla="*/ 203 h 364"/>
                  <a:gd name="T90" fmla="*/ 285 w 352"/>
                  <a:gd name="T91" fmla="*/ 219 h 364"/>
                  <a:gd name="T92" fmla="*/ 289 w 352"/>
                  <a:gd name="T93" fmla="*/ 235 h 364"/>
                  <a:gd name="T94" fmla="*/ 236 w 352"/>
                  <a:gd name="T95" fmla="*/ 267 h 364"/>
                  <a:gd name="T96" fmla="*/ 138 w 352"/>
                  <a:gd name="T97" fmla="*/ 296 h 364"/>
                  <a:gd name="T98" fmla="*/ 145 w 352"/>
                  <a:gd name="T99" fmla="*/ 293 h 364"/>
                  <a:gd name="T100" fmla="*/ 264 w 352"/>
                  <a:gd name="T101" fmla="*/ 255 h 364"/>
                  <a:gd name="T102" fmla="*/ 259 w 352"/>
                  <a:gd name="T103" fmla="*/ 265 h 364"/>
                  <a:gd name="T104" fmla="*/ 266 w 352"/>
                  <a:gd name="T105" fmla="*/ 270 h 364"/>
                  <a:gd name="T106" fmla="*/ 270 w 352"/>
                  <a:gd name="T107" fmla="*/ 279 h 364"/>
                  <a:gd name="T108" fmla="*/ 212 w 352"/>
                  <a:gd name="T109" fmla="*/ 308 h 364"/>
                  <a:gd name="T110" fmla="*/ 146 w 352"/>
                  <a:gd name="T111" fmla="*/ 314 h 364"/>
                  <a:gd name="T112" fmla="*/ 264 w 352"/>
                  <a:gd name="T113" fmla="*/ 289 h 364"/>
                  <a:gd name="T114" fmla="*/ 259 w 352"/>
                  <a:gd name="T115" fmla="*/ 303 h 364"/>
                  <a:gd name="T116" fmla="*/ 267 w 352"/>
                  <a:gd name="T117" fmla="*/ 312 h 364"/>
                  <a:gd name="T118" fmla="*/ 129 w 352"/>
                  <a:gd name="T119" fmla="*/ 363 h 364"/>
                  <a:gd name="T120" fmla="*/ 260 w 352"/>
                  <a:gd name="T121" fmla="*/ 324 h 364"/>
                  <a:gd name="T122" fmla="*/ 286 w 352"/>
                  <a:gd name="T123" fmla="*/ 309 h 364"/>
                  <a:gd name="T124" fmla="*/ 305 w 352"/>
                  <a:gd name="T125" fmla="*/ 29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64">
                    <a:moveTo>
                      <a:pt x="325" y="28"/>
                    </a:moveTo>
                    <a:lnTo>
                      <a:pt x="330" y="8"/>
                    </a:lnTo>
                    <a:lnTo>
                      <a:pt x="351" y="7"/>
                    </a:lnTo>
                    <a:lnTo>
                      <a:pt x="328" y="0"/>
                    </a:lnTo>
                    <a:lnTo>
                      <a:pt x="318" y="0"/>
                    </a:lnTo>
                    <a:lnTo>
                      <a:pt x="302" y="3"/>
                    </a:lnTo>
                    <a:lnTo>
                      <a:pt x="302" y="8"/>
                    </a:lnTo>
                    <a:lnTo>
                      <a:pt x="289" y="12"/>
                    </a:lnTo>
                    <a:lnTo>
                      <a:pt x="170" y="64"/>
                    </a:lnTo>
                    <a:lnTo>
                      <a:pt x="9" y="79"/>
                    </a:lnTo>
                    <a:lnTo>
                      <a:pt x="168" y="64"/>
                    </a:lnTo>
                    <a:lnTo>
                      <a:pt x="258" y="32"/>
                    </a:lnTo>
                    <a:lnTo>
                      <a:pt x="289" y="27"/>
                    </a:lnTo>
                    <a:lnTo>
                      <a:pt x="261" y="40"/>
                    </a:lnTo>
                    <a:lnTo>
                      <a:pt x="289" y="42"/>
                    </a:lnTo>
                    <a:lnTo>
                      <a:pt x="139" y="97"/>
                    </a:lnTo>
                    <a:lnTo>
                      <a:pt x="240" y="63"/>
                    </a:lnTo>
                    <a:lnTo>
                      <a:pt x="290" y="53"/>
                    </a:lnTo>
                    <a:lnTo>
                      <a:pt x="289" y="60"/>
                    </a:lnTo>
                    <a:lnTo>
                      <a:pt x="270" y="71"/>
                    </a:lnTo>
                    <a:lnTo>
                      <a:pt x="258" y="81"/>
                    </a:lnTo>
                    <a:lnTo>
                      <a:pt x="223" y="102"/>
                    </a:lnTo>
                    <a:lnTo>
                      <a:pt x="159" y="141"/>
                    </a:lnTo>
                    <a:lnTo>
                      <a:pt x="76" y="185"/>
                    </a:lnTo>
                    <a:lnTo>
                      <a:pt x="11" y="216"/>
                    </a:lnTo>
                    <a:lnTo>
                      <a:pt x="82" y="178"/>
                    </a:lnTo>
                    <a:lnTo>
                      <a:pt x="123" y="156"/>
                    </a:lnTo>
                    <a:lnTo>
                      <a:pt x="177" y="127"/>
                    </a:lnTo>
                    <a:lnTo>
                      <a:pt x="206" y="109"/>
                    </a:lnTo>
                    <a:lnTo>
                      <a:pt x="253" y="87"/>
                    </a:lnTo>
                    <a:lnTo>
                      <a:pt x="270" y="78"/>
                    </a:lnTo>
                    <a:lnTo>
                      <a:pt x="289" y="68"/>
                    </a:lnTo>
                    <a:lnTo>
                      <a:pt x="278" y="69"/>
                    </a:lnTo>
                    <a:lnTo>
                      <a:pt x="294" y="75"/>
                    </a:lnTo>
                    <a:lnTo>
                      <a:pt x="277" y="81"/>
                    </a:lnTo>
                    <a:lnTo>
                      <a:pt x="253" y="100"/>
                    </a:lnTo>
                    <a:lnTo>
                      <a:pt x="225" y="120"/>
                    </a:lnTo>
                    <a:lnTo>
                      <a:pt x="195" y="135"/>
                    </a:lnTo>
                    <a:lnTo>
                      <a:pt x="247" y="102"/>
                    </a:lnTo>
                    <a:lnTo>
                      <a:pt x="270" y="87"/>
                    </a:lnTo>
                    <a:lnTo>
                      <a:pt x="289" y="75"/>
                    </a:lnTo>
                    <a:lnTo>
                      <a:pt x="294" y="75"/>
                    </a:lnTo>
                    <a:lnTo>
                      <a:pt x="282" y="92"/>
                    </a:lnTo>
                    <a:lnTo>
                      <a:pt x="298" y="89"/>
                    </a:lnTo>
                    <a:lnTo>
                      <a:pt x="289" y="100"/>
                    </a:lnTo>
                    <a:lnTo>
                      <a:pt x="270" y="112"/>
                    </a:lnTo>
                    <a:lnTo>
                      <a:pt x="236" y="131"/>
                    </a:lnTo>
                    <a:lnTo>
                      <a:pt x="195" y="144"/>
                    </a:lnTo>
                    <a:lnTo>
                      <a:pt x="159" y="159"/>
                    </a:lnTo>
                    <a:lnTo>
                      <a:pt x="129" y="173"/>
                    </a:lnTo>
                    <a:lnTo>
                      <a:pt x="146" y="166"/>
                    </a:lnTo>
                    <a:lnTo>
                      <a:pt x="205" y="143"/>
                    </a:lnTo>
                    <a:lnTo>
                      <a:pt x="270" y="116"/>
                    </a:lnTo>
                    <a:lnTo>
                      <a:pt x="282" y="109"/>
                    </a:lnTo>
                    <a:lnTo>
                      <a:pt x="294" y="100"/>
                    </a:lnTo>
                    <a:lnTo>
                      <a:pt x="279" y="121"/>
                    </a:lnTo>
                    <a:lnTo>
                      <a:pt x="305" y="112"/>
                    </a:lnTo>
                    <a:lnTo>
                      <a:pt x="282" y="141"/>
                    </a:lnTo>
                    <a:lnTo>
                      <a:pt x="277" y="147"/>
                    </a:lnTo>
                    <a:lnTo>
                      <a:pt x="270" y="151"/>
                    </a:lnTo>
                    <a:lnTo>
                      <a:pt x="240" y="166"/>
                    </a:lnTo>
                    <a:lnTo>
                      <a:pt x="207" y="179"/>
                    </a:lnTo>
                    <a:lnTo>
                      <a:pt x="145" y="204"/>
                    </a:lnTo>
                    <a:lnTo>
                      <a:pt x="88" y="226"/>
                    </a:lnTo>
                    <a:lnTo>
                      <a:pt x="0" y="257"/>
                    </a:lnTo>
                    <a:lnTo>
                      <a:pt x="105" y="216"/>
                    </a:lnTo>
                    <a:lnTo>
                      <a:pt x="212" y="175"/>
                    </a:lnTo>
                    <a:lnTo>
                      <a:pt x="253" y="159"/>
                    </a:lnTo>
                    <a:lnTo>
                      <a:pt x="278" y="142"/>
                    </a:lnTo>
                    <a:lnTo>
                      <a:pt x="300" y="136"/>
                    </a:lnTo>
                    <a:lnTo>
                      <a:pt x="303" y="136"/>
                    </a:lnTo>
                    <a:lnTo>
                      <a:pt x="181" y="208"/>
                    </a:lnTo>
                    <a:lnTo>
                      <a:pt x="276" y="158"/>
                    </a:lnTo>
                    <a:lnTo>
                      <a:pt x="298" y="157"/>
                    </a:lnTo>
                    <a:lnTo>
                      <a:pt x="271" y="184"/>
                    </a:lnTo>
                    <a:lnTo>
                      <a:pt x="294" y="178"/>
                    </a:lnTo>
                    <a:lnTo>
                      <a:pt x="259" y="206"/>
                    </a:lnTo>
                    <a:lnTo>
                      <a:pt x="236" y="226"/>
                    </a:lnTo>
                    <a:lnTo>
                      <a:pt x="195" y="241"/>
                    </a:lnTo>
                    <a:lnTo>
                      <a:pt x="135" y="261"/>
                    </a:lnTo>
                    <a:lnTo>
                      <a:pt x="82" y="279"/>
                    </a:lnTo>
                    <a:lnTo>
                      <a:pt x="41" y="292"/>
                    </a:lnTo>
                    <a:lnTo>
                      <a:pt x="11" y="298"/>
                    </a:lnTo>
                    <a:lnTo>
                      <a:pt x="183" y="249"/>
                    </a:lnTo>
                    <a:lnTo>
                      <a:pt x="222" y="234"/>
                    </a:lnTo>
                    <a:lnTo>
                      <a:pt x="240" y="223"/>
                    </a:lnTo>
                    <a:lnTo>
                      <a:pt x="268" y="204"/>
                    </a:lnTo>
                    <a:lnTo>
                      <a:pt x="294" y="185"/>
                    </a:lnTo>
                    <a:lnTo>
                      <a:pt x="267" y="211"/>
                    </a:lnTo>
                    <a:lnTo>
                      <a:pt x="289" y="203"/>
                    </a:lnTo>
                    <a:lnTo>
                      <a:pt x="266" y="224"/>
                    </a:lnTo>
                    <a:lnTo>
                      <a:pt x="285" y="219"/>
                    </a:lnTo>
                    <a:lnTo>
                      <a:pt x="262" y="244"/>
                    </a:lnTo>
                    <a:lnTo>
                      <a:pt x="289" y="235"/>
                    </a:lnTo>
                    <a:lnTo>
                      <a:pt x="264" y="249"/>
                    </a:lnTo>
                    <a:lnTo>
                      <a:pt x="236" y="267"/>
                    </a:lnTo>
                    <a:lnTo>
                      <a:pt x="212" y="272"/>
                    </a:lnTo>
                    <a:lnTo>
                      <a:pt x="138" y="296"/>
                    </a:lnTo>
                    <a:lnTo>
                      <a:pt x="71" y="308"/>
                    </a:lnTo>
                    <a:lnTo>
                      <a:pt x="145" y="293"/>
                    </a:lnTo>
                    <a:lnTo>
                      <a:pt x="206" y="273"/>
                    </a:lnTo>
                    <a:lnTo>
                      <a:pt x="264" y="255"/>
                    </a:lnTo>
                    <a:lnTo>
                      <a:pt x="282" y="245"/>
                    </a:lnTo>
                    <a:lnTo>
                      <a:pt x="259" y="265"/>
                    </a:lnTo>
                    <a:lnTo>
                      <a:pt x="277" y="261"/>
                    </a:lnTo>
                    <a:lnTo>
                      <a:pt x="266" y="270"/>
                    </a:lnTo>
                    <a:lnTo>
                      <a:pt x="260" y="283"/>
                    </a:lnTo>
                    <a:lnTo>
                      <a:pt x="270" y="279"/>
                    </a:lnTo>
                    <a:lnTo>
                      <a:pt x="256" y="291"/>
                    </a:lnTo>
                    <a:lnTo>
                      <a:pt x="212" y="308"/>
                    </a:lnTo>
                    <a:lnTo>
                      <a:pt x="183" y="310"/>
                    </a:lnTo>
                    <a:lnTo>
                      <a:pt x="146" y="314"/>
                    </a:lnTo>
                    <a:lnTo>
                      <a:pt x="217" y="306"/>
                    </a:lnTo>
                    <a:lnTo>
                      <a:pt x="264" y="289"/>
                    </a:lnTo>
                    <a:lnTo>
                      <a:pt x="277" y="277"/>
                    </a:lnTo>
                    <a:lnTo>
                      <a:pt x="259" y="303"/>
                    </a:lnTo>
                    <a:lnTo>
                      <a:pt x="278" y="297"/>
                    </a:lnTo>
                    <a:lnTo>
                      <a:pt x="267" y="312"/>
                    </a:lnTo>
                    <a:lnTo>
                      <a:pt x="247" y="332"/>
                    </a:lnTo>
                    <a:lnTo>
                      <a:pt x="129" y="363"/>
                    </a:lnTo>
                    <a:lnTo>
                      <a:pt x="248" y="334"/>
                    </a:lnTo>
                    <a:lnTo>
                      <a:pt x="260" y="324"/>
                    </a:lnTo>
                    <a:lnTo>
                      <a:pt x="267" y="318"/>
                    </a:lnTo>
                    <a:lnTo>
                      <a:pt x="286" y="309"/>
                    </a:lnTo>
                    <a:lnTo>
                      <a:pt x="300" y="324"/>
                    </a:lnTo>
                    <a:lnTo>
                      <a:pt x="305" y="297"/>
                    </a:lnTo>
                    <a:lnTo>
                      <a:pt x="325"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8" name="Freeform 58">
                <a:extLst>
                  <a:ext uri="{FF2B5EF4-FFF2-40B4-BE49-F238E27FC236}">
                    <a16:creationId xmlns:a16="http://schemas.microsoft.com/office/drawing/2014/main" id="{D279DE7A-7314-4510-90C4-6A661F0F5053}"/>
                  </a:ext>
                </a:extLst>
              </p:cNvPr>
              <p:cNvSpPr>
                <a:spLocks/>
              </p:cNvSpPr>
              <p:nvPr/>
            </p:nvSpPr>
            <p:spPr bwMode="ltGray">
              <a:xfrm>
                <a:off x="1879" y="3347"/>
                <a:ext cx="339" cy="366"/>
              </a:xfrm>
              <a:custGeom>
                <a:avLst/>
                <a:gdLst>
                  <a:gd name="T0" fmla="*/ 2 w 339"/>
                  <a:gd name="T1" fmla="*/ 301 h 366"/>
                  <a:gd name="T2" fmla="*/ 13 w 339"/>
                  <a:gd name="T3" fmla="*/ 289 h 366"/>
                  <a:gd name="T4" fmla="*/ 97 w 339"/>
                  <a:gd name="T5" fmla="*/ 365 h 366"/>
                  <a:gd name="T6" fmla="*/ 30 w 339"/>
                  <a:gd name="T7" fmla="*/ 290 h 366"/>
                  <a:gd name="T8" fmla="*/ 37 w 339"/>
                  <a:gd name="T9" fmla="*/ 283 h 366"/>
                  <a:gd name="T10" fmla="*/ 119 w 339"/>
                  <a:gd name="T11" fmla="*/ 336 h 366"/>
                  <a:gd name="T12" fmla="*/ 34 w 339"/>
                  <a:gd name="T13" fmla="*/ 279 h 366"/>
                  <a:gd name="T14" fmla="*/ 45 w 339"/>
                  <a:gd name="T15" fmla="*/ 268 h 366"/>
                  <a:gd name="T16" fmla="*/ 55 w 339"/>
                  <a:gd name="T17" fmla="*/ 254 h 366"/>
                  <a:gd name="T18" fmla="*/ 50 w 339"/>
                  <a:gd name="T19" fmla="*/ 244 h 366"/>
                  <a:gd name="T20" fmla="*/ 61 w 339"/>
                  <a:gd name="T21" fmla="*/ 240 h 366"/>
                  <a:gd name="T22" fmla="*/ 55 w 339"/>
                  <a:gd name="T23" fmla="*/ 238 h 366"/>
                  <a:gd name="T24" fmla="*/ 55 w 339"/>
                  <a:gd name="T25" fmla="*/ 226 h 366"/>
                  <a:gd name="T26" fmla="*/ 61 w 339"/>
                  <a:gd name="T27" fmla="*/ 216 h 366"/>
                  <a:gd name="T28" fmla="*/ 161 w 339"/>
                  <a:gd name="T29" fmla="*/ 280 h 366"/>
                  <a:gd name="T30" fmla="*/ 55 w 339"/>
                  <a:gd name="T31" fmla="*/ 214 h 366"/>
                  <a:gd name="T32" fmla="*/ 66 w 339"/>
                  <a:gd name="T33" fmla="*/ 214 h 366"/>
                  <a:gd name="T34" fmla="*/ 66 w 339"/>
                  <a:gd name="T35" fmla="*/ 194 h 366"/>
                  <a:gd name="T36" fmla="*/ 192 w 339"/>
                  <a:gd name="T37" fmla="*/ 238 h 366"/>
                  <a:gd name="T38" fmla="*/ 93 w 339"/>
                  <a:gd name="T39" fmla="*/ 207 h 366"/>
                  <a:gd name="T40" fmla="*/ 58 w 339"/>
                  <a:gd name="T41" fmla="*/ 181 h 366"/>
                  <a:gd name="T42" fmla="*/ 61 w 339"/>
                  <a:gd name="T43" fmla="*/ 171 h 366"/>
                  <a:gd name="T44" fmla="*/ 83 w 339"/>
                  <a:gd name="T45" fmla="*/ 180 h 366"/>
                  <a:gd name="T46" fmla="*/ 84 w 339"/>
                  <a:gd name="T47" fmla="*/ 169 h 366"/>
                  <a:gd name="T48" fmla="*/ 176 w 339"/>
                  <a:gd name="T49" fmla="*/ 189 h 366"/>
                  <a:gd name="T50" fmla="*/ 143 w 339"/>
                  <a:gd name="T51" fmla="*/ 178 h 366"/>
                  <a:gd name="T52" fmla="*/ 70 w 339"/>
                  <a:gd name="T53" fmla="*/ 153 h 366"/>
                  <a:gd name="T54" fmla="*/ 66 w 339"/>
                  <a:gd name="T55" fmla="*/ 137 h 366"/>
                  <a:gd name="T56" fmla="*/ 73 w 339"/>
                  <a:gd name="T57" fmla="*/ 127 h 366"/>
                  <a:gd name="T58" fmla="*/ 98 w 339"/>
                  <a:gd name="T59" fmla="*/ 134 h 366"/>
                  <a:gd name="T60" fmla="*/ 93 w 339"/>
                  <a:gd name="T61" fmla="*/ 117 h 366"/>
                  <a:gd name="T62" fmla="*/ 84 w 339"/>
                  <a:gd name="T63" fmla="*/ 106 h 366"/>
                  <a:gd name="T64" fmla="*/ 91 w 339"/>
                  <a:gd name="T65" fmla="*/ 98 h 366"/>
                  <a:gd name="T66" fmla="*/ 188 w 339"/>
                  <a:gd name="T67" fmla="*/ 129 h 366"/>
                  <a:gd name="T68" fmla="*/ 302 w 339"/>
                  <a:gd name="T69" fmla="*/ 153 h 366"/>
                  <a:gd name="T70" fmla="*/ 143 w 339"/>
                  <a:gd name="T71" fmla="*/ 115 h 366"/>
                  <a:gd name="T72" fmla="*/ 91 w 339"/>
                  <a:gd name="T73" fmla="*/ 98 h 366"/>
                  <a:gd name="T74" fmla="*/ 97 w 339"/>
                  <a:gd name="T75" fmla="*/ 90 h 366"/>
                  <a:gd name="T76" fmla="*/ 87 w 339"/>
                  <a:gd name="T77" fmla="*/ 70 h 366"/>
                  <a:gd name="T78" fmla="*/ 91 w 339"/>
                  <a:gd name="T79" fmla="*/ 55 h 366"/>
                  <a:gd name="T80" fmla="*/ 143 w 339"/>
                  <a:gd name="T81" fmla="*/ 73 h 366"/>
                  <a:gd name="T82" fmla="*/ 132 w 339"/>
                  <a:gd name="T83" fmla="*/ 68 h 366"/>
                  <a:gd name="T84" fmla="*/ 97 w 339"/>
                  <a:gd name="T85" fmla="*/ 55 h 366"/>
                  <a:gd name="T86" fmla="*/ 91 w 339"/>
                  <a:gd name="T87" fmla="*/ 49 h 366"/>
                  <a:gd name="T88" fmla="*/ 73 w 339"/>
                  <a:gd name="T89" fmla="*/ 39 h 366"/>
                  <a:gd name="T90" fmla="*/ 176 w 339"/>
                  <a:gd name="T91" fmla="*/ 56 h 366"/>
                  <a:gd name="T92" fmla="*/ 73 w 339"/>
                  <a:gd name="T93" fmla="*/ 27 h 366"/>
                  <a:gd name="T94" fmla="*/ 196 w 339"/>
                  <a:gd name="T95" fmla="*/ 27 h 366"/>
                  <a:gd name="T96" fmla="*/ 250 w 339"/>
                  <a:gd name="T97" fmla="*/ 23 h 366"/>
                  <a:gd name="T98" fmla="*/ 91 w 339"/>
                  <a:gd name="T99" fmla="*/ 27 h 366"/>
                  <a:gd name="T100" fmla="*/ 66 w 339"/>
                  <a:gd name="T101" fmla="*/ 11 h 366"/>
                  <a:gd name="T102" fmla="*/ 31 w 339"/>
                  <a:gd name="T103" fmla="*/ 4 h 366"/>
                  <a:gd name="T104" fmla="*/ 0 w 339"/>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9" h="366">
                    <a:moveTo>
                      <a:pt x="0" y="317"/>
                    </a:moveTo>
                    <a:lnTo>
                      <a:pt x="2" y="301"/>
                    </a:lnTo>
                    <a:lnTo>
                      <a:pt x="20" y="310"/>
                    </a:lnTo>
                    <a:lnTo>
                      <a:pt x="13" y="289"/>
                    </a:lnTo>
                    <a:lnTo>
                      <a:pt x="31" y="292"/>
                    </a:lnTo>
                    <a:lnTo>
                      <a:pt x="97" y="365"/>
                    </a:lnTo>
                    <a:lnTo>
                      <a:pt x="37" y="301"/>
                    </a:lnTo>
                    <a:lnTo>
                      <a:pt x="30" y="290"/>
                    </a:lnTo>
                    <a:lnTo>
                      <a:pt x="25" y="280"/>
                    </a:lnTo>
                    <a:lnTo>
                      <a:pt x="37" y="283"/>
                    </a:lnTo>
                    <a:lnTo>
                      <a:pt x="75" y="303"/>
                    </a:lnTo>
                    <a:lnTo>
                      <a:pt x="119" y="336"/>
                    </a:lnTo>
                    <a:lnTo>
                      <a:pt x="55" y="292"/>
                    </a:lnTo>
                    <a:lnTo>
                      <a:pt x="34" y="279"/>
                    </a:lnTo>
                    <a:lnTo>
                      <a:pt x="31" y="262"/>
                    </a:lnTo>
                    <a:lnTo>
                      <a:pt x="45" y="268"/>
                    </a:lnTo>
                    <a:lnTo>
                      <a:pt x="43" y="248"/>
                    </a:lnTo>
                    <a:lnTo>
                      <a:pt x="55" y="254"/>
                    </a:lnTo>
                    <a:lnTo>
                      <a:pt x="114" y="320"/>
                    </a:lnTo>
                    <a:lnTo>
                      <a:pt x="50" y="244"/>
                    </a:lnTo>
                    <a:lnTo>
                      <a:pt x="43" y="232"/>
                    </a:lnTo>
                    <a:lnTo>
                      <a:pt x="61" y="240"/>
                    </a:lnTo>
                    <a:lnTo>
                      <a:pt x="108" y="277"/>
                    </a:lnTo>
                    <a:lnTo>
                      <a:pt x="55" y="238"/>
                    </a:lnTo>
                    <a:lnTo>
                      <a:pt x="37" y="219"/>
                    </a:lnTo>
                    <a:lnTo>
                      <a:pt x="55" y="226"/>
                    </a:lnTo>
                    <a:lnTo>
                      <a:pt x="43" y="214"/>
                    </a:lnTo>
                    <a:lnTo>
                      <a:pt x="61" y="216"/>
                    </a:lnTo>
                    <a:lnTo>
                      <a:pt x="77" y="238"/>
                    </a:lnTo>
                    <a:lnTo>
                      <a:pt x="161" y="280"/>
                    </a:lnTo>
                    <a:lnTo>
                      <a:pt x="73" y="232"/>
                    </a:lnTo>
                    <a:lnTo>
                      <a:pt x="55" y="214"/>
                    </a:lnTo>
                    <a:lnTo>
                      <a:pt x="50" y="204"/>
                    </a:lnTo>
                    <a:lnTo>
                      <a:pt x="66" y="214"/>
                    </a:lnTo>
                    <a:lnTo>
                      <a:pt x="55" y="191"/>
                    </a:lnTo>
                    <a:lnTo>
                      <a:pt x="66" y="194"/>
                    </a:lnTo>
                    <a:lnTo>
                      <a:pt x="76" y="205"/>
                    </a:lnTo>
                    <a:lnTo>
                      <a:pt x="192" y="238"/>
                    </a:lnTo>
                    <a:lnTo>
                      <a:pt x="130" y="219"/>
                    </a:lnTo>
                    <a:lnTo>
                      <a:pt x="93" y="207"/>
                    </a:lnTo>
                    <a:lnTo>
                      <a:pt x="83" y="204"/>
                    </a:lnTo>
                    <a:lnTo>
                      <a:pt x="58" y="181"/>
                    </a:lnTo>
                    <a:lnTo>
                      <a:pt x="66" y="185"/>
                    </a:lnTo>
                    <a:lnTo>
                      <a:pt x="61" y="171"/>
                    </a:lnTo>
                    <a:lnTo>
                      <a:pt x="58" y="174"/>
                    </a:lnTo>
                    <a:lnTo>
                      <a:pt x="83" y="180"/>
                    </a:lnTo>
                    <a:lnTo>
                      <a:pt x="66" y="165"/>
                    </a:lnTo>
                    <a:lnTo>
                      <a:pt x="84" y="169"/>
                    </a:lnTo>
                    <a:lnTo>
                      <a:pt x="129" y="175"/>
                    </a:lnTo>
                    <a:lnTo>
                      <a:pt x="176" y="189"/>
                    </a:lnTo>
                    <a:lnTo>
                      <a:pt x="296" y="235"/>
                    </a:lnTo>
                    <a:lnTo>
                      <a:pt x="143" y="178"/>
                    </a:lnTo>
                    <a:lnTo>
                      <a:pt x="85" y="165"/>
                    </a:lnTo>
                    <a:lnTo>
                      <a:pt x="70" y="153"/>
                    </a:lnTo>
                    <a:lnTo>
                      <a:pt x="92" y="159"/>
                    </a:lnTo>
                    <a:lnTo>
                      <a:pt x="66" y="137"/>
                    </a:lnTo>
                    <a:lnTo>
                      <a:pt x="84" y="138"/>
                    </a:lnTo>
                    <a:lnTo>
                      <a:pt x="73" y="127"/>
                    </a:lnTo>
                    <a:lnTo>
                      <a:pt x="75" y="124"/>
                    </a:lnTo>
                    <a:lnTo>
                      <a:pt x="98" y="134"/>
                    </a:lnTo>
                    <a:lnTo>
                      <a:pt x="75" y="117"/>
                    </a:lnTo>
                    <a:lnTo>
                      <a:pt x="93" y="117"/>
                    </a:lnTo>
                    <a:lnTo>
                      <a:pt x="73" y="106"/>
                    </a:lnTo>
                    <a:lnTo>
                      <a:pt x="84" y="106"/>
                    </a:lnTo>
                    <a:lnTo>
                      <a:pt x="73" y="98"/>
                    </a:lnTo>
                    <a:lnTo>
                      <a:pt x="91" y="98"/>
                    </a:lnTo>
                    <a:lnTo>
                      <a:pt x="127" y="113"/>
                    </a:lnTo>
                    <a:lnTo>
                      <a:pt x="188" y="129"/>
                    </a:lnTo>
                    <a:lnTo>
                      <a:pt x="248" y="143"/>
                    </a:lnTo>
                    <a:lnTo>
                      <a:pt x="302" y="153"/>
                    </a:lnTo>
                    <a:lnTo>
                      <a:pt x="173" y="124"/>
                    </a:lnTo>
                    <a:lnTo>
                      <a:pt x="143" y="115"/>
                    </a:lnTo>
                    <a:lnTo>
                      <a:pt x="98" y="103"/>
                    </a:lnTo>
                    <a:lnTo>
                      <a:pt x="91" y="98"/>
                    </a:lnTo>
                    <a:lnTo>
                      <a:pt x="78" y="86"/>
                    </a:lnTo>
                    <a:lnTo>
                      <a:pt x="97" y="90"/>
                    </a:lnTo>
                    <a:lnTo>
                      <a:pt x="76" y="70"/>
                    </a:lnTo>
                    <a:lnTo>
                      <a:pt x="87" y="70"/>
                    </a:lnTo>
                    <a:lnTo>
                      <a:pt x="73" y="55"/>
                    </a:lnTo>
                    <a:lnTo>
                      <a:pt x="91" y="55"/>
                    </a:lnTo>
                    <a:lnTo>
                      <a:pt x="102" y="63"/>
                    </a:lnTo>
                    <a:lnTo>
                      <a:pt x="143" y="73"/>
                    </a:lnTo>
                    <a:lnTo>
                      <a:pt x="261" y="96"/>
                    </a:lnTo>
                    <a:lnTo>
                      <a:pt x="132" y="68"/>
                    </a:lnTo>
                    <a:lnTo>
                      <a:pt x="102" y="61"/>
                    </a:lnTo>
                    <a:lnTo>
                      <a:pt x="97" y="55"/>
                    </a:lnTo>
                    <a:lnTo>
                      <a:pt x="78" y="45"/>
                    </a:lnTo>
                    <a:lnTo>
                      <a:pt x="91" y="49"/>
                    </a:lnTo>
                    <a:lnTo>
                      <a:pt x="61" y="35"/>
                    </a:lnTo>
                    <a:lnTo>
                      <a:pt x="73" y="39"/>
                    </a:lnTo>
                    <a:lnTo>
                      <a:pt x="100" y="39"/>
                    </a:lnTo>
                    <a:lnTo>
                      <a:pt x="176" y="56"/>
                    </a:lnTo>
                    <a:lnTo>
                      <a:pt x="97" y="39"/>
                    </a:lnTo>
                    <a:lnTo>
                      <a:pt x="73" y="27"/>
                    </a:lnTo>
                    <a:lnTo>
                      <a:pt x="97" y="27"/>
                    </a:lnTo>
                    <a:lnTo>
                      <a:pt x="196" y="27"/>
                    </a:lnTo>
                    <a:lnTo>
                      <a:pt x="338" y="14"/>
                    </a:lnTo>
                    <a:lnTo>
                      <a:pt x="250" y="23"/>
                    </a:lnTo>
                    <a:lnTo>
                      <a:pt x="126" y="29"/>
                    </a:lnTo>
                    <a:lnTo>
                      <a:pt x="91" y="27"/>
                    </a:lnTo>
                    <a:lnTo>
                      <a:pt x="78" y="21"/>
                    </a:lnTo>
                    <a:lnTo>
                      <a:pt x="66" y="11"/>
                    </a:lnTo>
                    <a:lnTo>
                      <a:pt x="39" y="0"/>
                    </a:lnTo>
                    <a:lnTo>
                      <a:pt x="31" y="4"/>
                    </a:lnTo>
                    <a:lnTo>
                      <a:pt x="26" y="1"/>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9" name="Freeform 59">
                <a:extLst>
                  <a:ext uri="{FF2B5EF4-FFF2-40B4-BE49-F238E27FC236}">
                    <a16:creationId xmlns:a16="http://schemas.microsoft.com/office/drawing/2014/main" id="{00AD4216-BB6A-40D3-965C-5F6A6036BC5E}"/>
                  </a:ext>
                </a:extLst>
              </p:cNvPr>
              <p:cNvSpPr>
                <a:spLocks/>
              </p:cNvSpPr>
              <p:nvPr/>
            </p:nvSpPr>
            <p:spPr bwMode="ltGray">
              <a:xfrm>
                <a:off x="1883" y="3715"/>
                <a:ext cx="91" cy="277"/>
              </a:xfrm>
              <a:custGeom>
                <a:avLst/>
                <a:gdLst>
                  <a:gd name="T0" fmla="*/ 18 w 91"/>
                  <a:gd name="T1" fmla="*/ 0 h 277"/>
                  <a:gd name="T2" fmla="*/ 35 w 91"/>
                  <a:gd name="T3" fmla="*/ 21 h 277"/>
                  <a:gd name="T4" fmla="*/ 54 w 91"/>
                  <a:gd name="T5" fmla="*/ 54 h 277"/>
                  <a:gd name="T6" fmla="*/ 72 w 91"/>
                  <a:gd name="T7" fmla="*/ 100 h 277"/>
                  <a:gd name="T8" fmla="*/ 90 w 91"/>
                  <a:gd name="T9" fmla="*/ 159 h 277"/>
                  <a:gd name="T10" fmla="*/ 90 w 91"/>
                  <a:gd name="T11" fmla="*/ 221 h 277"/>
                  <a:gd name="T12" fmla="*/ 80 w 91"/>
                  <a:gd name="T13" fmla="*/ 276 h 277"/>
                  <a:gd name="T14" fmla="*/ 72 w 91"/>
                  <a:gd name="T15" fmla="*/ 276 h 277"/>
                  <a:gd name="T16" fmla="*/ 80 w 91"/>
                  <a:gd name="T17" fmla="*/ 221 h 277"/>
                  <a:gd name="T18" fmla="*/ 80 w 91"/>
                  <a:gd name="T19" fmla="*/ 175 h 277"/>
                  <a:gd name="T20" fmla="*/ 62 w 91"/>
                  <a:gd name="T21" fmla="*/ 125 h 277"/>
                  <a:gd name="T22" fmla="*/ 35 w 91"/>
                  <a:gd name="T23" fmla="*/ 75 h 277"/>
                  <a:gd name="T24" fmla="*/ 0 w 91"/>
                  <a:gd name="T25" fmla="*/ 12 h 277"/>
                  <a:gd name="T26" fmla="*/ 18 w 91"/>
                  <a:gd name="T2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277">
                    <a:moveTo>
                      <a:pt x="18" y="0"/>
                    </a:moveTo>
                    <a:lnTo>
                      <a:pt x="35" y="21"/>
                    </a:lnTo>
                    <a:lnTo>
                      <a:pt x="54" y="54"/>
                    </a:lnTo>
                    <a:lnTo>
                      <a:pt x="72" y="100"/>
                    </a:lnTo>
                    <a:lnTo>
                      <a:pt x="90" y="159"/>
                    </a:lnTo>
                    <a:lnTo>
                      <a:pt x="90" y="221"/>
                    </a:lnTo>
                    <a:lnTo>
                      <a:pt x="80" y="276"/>
                    </a:lnTo>
                    <a:lnTo>
                      <a:pt x="72" y="276"/>
                    </a:lnTo>
                    <a:lnTo>
                      <a:pt x="80" y="221"/>
                    </a:lnTo>
                    <a:lnTo>
                      <a:pt x="80" y="175"/>
                    </a:lnTo>
                    <a:lnTo>
                      <a:pt x="62" y="125"/>
                    </a:lnTo>
                    <a:lnTo>
                      <a:pt x="35" y="75"/>
                    </a:lnTo>
                    <a:lnTo>
                      <a:pt x="0" y="12"/>
                    </a:lnTo>
                    <a:lnTo>
                      <a:pt x="1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0" name="Freeform 60">
                <a:extLst>
                  <a:ext uri="{FF2B5EF4-FFF2-40B4-BE49-F238E27FC236}">
                    <a16:creationId xmlns:a16="http://schemas.microsoft.com/office/drawing/2014/main" id="{DC536356-6280-48D3-964C-E5BB397A83BC}"/>
                  </a:ext>
                </a:extLst>
              </p:cNvPr>
              <p:cNvSpPr>
                <a:spLocks/>
              </p:cNvSpPr>
              <p:nvPr/>
            </p:nvSpPr>
            <p:spPr bwMode="ltGray">
              <a:xfrm>
                <a:off x="383" y="3434"/>
                <a:ext cx="244" cy="521"/>
              </a:xfrm>
              <a:custGeom>
                <a:avLst/>
                <a:gdLst>
                  <a:gd name="T0" fmla="*/ 239 w 244"/>
                  <a:gd name="T1" fmla="*/ 80 h 521"/>
                  <a:gd name="T2" fmla="*/ 222 w 244"/>
                  <a:gd name="T3" fmla="*/ 47 h 521"/>
                  <a:gd name="T4" fmla="*/ 214 w 244"/>
                  <a:gd name="T5" fmla="*/ 33 h 521"/>
                  <a:gd name="T6" fmla="*/ 197 w 244"/>
                  <a:gd name="T7" fmla="*/ 22 h 521"/>
                  <a:gd name="T8" fmla="*/ 179 w 244"/>
                  <a:gd name="T9" fmla="*/ 12 h 521"/>
                  <a:gd name="T10" fmla="*/ 157 w 244"/>
                  <a:gd name="T11" fmla="*/ 2 h 521"/>
                  <a:gd name="T12" fmla="*/ 137 w 244"/>
                  <a:gd name="T13" fmla="*/ 0 h 521"/>
                  <a:gd name="T14" fmla="*/ 120 w 244"/>
                  <a:gd name="T15" fmla="*/ 4 h 521"/>
                  <a:gd name="T16" fmla="*/ 99 w 244"/>
                  <a:gd name="T17" fmla="*/ 9 h 521"/>
                  <a:gd name="T18" fmla="*/ 76 w 244"/>
                  <a:gd name="T19" fmla="*/ 19 h 521"/>
                  <a:gd name="T20" fmla="*/ 63 w 244"/>
                  <a:gd name="T21" fmla="*/ 39 h 521"/>
                  <a:gd name="T22" fmla="*/ 48 w 244"/>
                  <a:gd name="T23" fmla="*/ 66 h 521"/>
                  <a:gd name="T24" fmla="*/ 34 w 244"/>
                  <a:gd name="T25" fmla="*/ 87 h 521"/>
                  <a:gd name="T26" fmla="*/ 22 w 244"/>
                  <a:gd name="T27" fmla="*/ 110 h 521"/>
                  <a:gd name="T28" fmla="*/ 9 w 244"/>
                  <a:gd name="T29" fmla="*/ 139 h 521"/>
                  <a:gd name="T30" fmla="*/ 0 w 244"/>
                  <a:gd name="T31" fmla="*/ 203 h 521"/>
                  <a:gd name="T32" fmla="*/ 3 w 244"/>
                  <a:gd name="T33" fmla="*/ 250 h 521"/>
                  <a:gd name="T34" fmla="*/ 14 w 244"/>
                  <a:gd name="T35" fmla="*/ 319 h 521"/>
                  <a:gd name="T36" fmla="*/ 34 w 244"/>
                  <a:gd name="T37" fmla="*/ 378 h 521"/>
                  <a:gd name="T38" fmla="*/ 76 w 244"/>
                  <a:gd name="T39" fmla="*/ 520 h 521"/>
                  <a:gd name="T40" fmla="*/ 60 w 244"/>
                  <a:gd name="T41" fmla="*/ 368 h 521"/>
                  <a:gd name="T42" fmla="*/ 51 w 244"/>
                  <a:gd name="T43" fmla="*/ 315 h 521"/>
                  <a:gd name="T44" fmla="*/ 45 w 244"/>
                  <a:gd name="T45" fmla="*/ 269 h 521"/>
                  <a:gd name="T46" fmla="*/ 42 w 244"/>
                  <a:gd name="T47" fmla="*/ 220 h 521"/>
                  <a:gd name="T48" fmla="*/ 48 w 244"/>
                  <a:gd name="T49" fmla="*/ 165 h 521"/>
                  <a:gd name="T50" fmla="*/ 55 w 244"/>
                  <a:gd name="T51" fmla="*/ 123 h 521"/>
                  <a:gd name="T52" fmla="*/ 65 w 244"/>
                  <a:gd name="T53" fmla="*/ 71 h 521"/>
                  <a:gd name="T54" fmla="*/ 83 w 244"/>
                  <a:gd name="T55" fmla="*/ 47 h 521"/>
                  <a:gd name="T56" fmla="*/ 105 w 244"/>
                  <a:gd name="T57" fmla="*/ 37 h 521"/>
                  <a:gd name="T58" fmla="*/ 166 w 244"/>
                  <a:gd name="T59" fmla="*/ 32 h 521"/>
                  <a:gd name="T60" fmla="*/ 202 w 244"/>
                  <a:gd name="T61" fmla="*/ 49 h 521"/>
                  <a:gd name="T62" fmla="*/ 243 w 244"/>
                  <a:gd name="T63" fmla="*/ 87 h 521"/>
                  <a:gd name="T64" fmla="*/ 239 w 244"/>
                  <a:gd name="T65" fmla="*/ 8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521">
                    <a:moveTo>
                      <a:pt x="239" y="80"/>
                    </a:moveTo>
                    <a:lnTo>
                      <a:pt x="222" y="47"/>
                    </a:lnTo>
                    <a:lnTo>
                      <a:pt x="214" y="33"/>
                    </a:lnTo>
                    <a:lnTo>
                      <a:pt x="197" y="22"/>
                    </a:lnTo>
                    <a:lnTo>
                      <a:pt x="179" y="12"/>
                    </a:lnTo>
                    <a:lnTo>
                      <a:pt x="157" y="2"/>
                    </a:lnTo>
                    <a:lnTo>
                      <a:pt x="137" y="0"/>
                    </a:lnTo>
                    <a:lnTo>
                      <a:pt x="120" y="4"/>
                    </a:lnTo>
                    <a:lnTo>
                      <a:pt x="99" y="9"/>
                    </a:lnTo>
                    <a:lnTo>
                      <a:pt x="76" y="19"/>
                    </a:lnTo>
                    <a:lnTo>
                      <a:pt x="63" y="39"/>
                    </a:lnTo>
                    <a:lnTo>
                      <a:pt x="48" y="66"/>
                    </a:lnTo>
                    <a:lnTo>
                      <a:pt x="34" y="87"/>
                    </a:lnTo>
                    <a:lnTo>
                      <a:pt x="22" y="110"/>
                    </a:lnTo>
                    <a:lnTo>
                      <a:pt x="9" y="139"/>
                    </a:lnTo>
                    <a:lnTo>
                      <a:pt x="0" y="203"/>
                    </a:lnTo>
                    <a:lnTo>
                      <a:pt x="3" y="250"/>
                    </a:lnTo>
                    <a:lnTo>
                      <a:pt x="14" y="319"/>
                    </a:lnTo>
                    <a:lnTo>
                      <a:pt x="34" y="378"/>
                    </a:lnTo>
                    <a:lnTo>
                      <a:pt x="76" y="520"/>
                    </a:lnTo>
                    <a:lnTo>
                      <a:pt x="60" y="368"/>
                    </a:lnTo>
                    <a:lnTo>
                      <a:pt x="51" y="315"/>
                    </a:lnTo>
                    <a:lnTo>
                      <a:pt x="45" y="269"/>
                    </a:lnTo>
                    <a:lnTo>
                      <a:pt x="42" y="220"/>
                    </a:lnTo>
                    <a:lnTo>
                      <a:pt x="48" y="165"/>
                    </a:lnTo>
                    <a:lnTo>
                      <a:pt x="55" y="123"/>
                    </a:lnTo>
                    <a:lnTo>
                      <a:pt x="65" y="71"/>
                    </a:lnTo>
                    <a:lnTo>
                      <a:pt x="83" y="47"/>
                    </a:lnTo>
                    <a:lnTo>
                      <a:pt x="105" y="37"/>
                    </a:lnTo>
                    <a:lnTo>
                      <a:pt x="166" y="32"/>
                    </a:lnTo>
                    <a:lnTo>
                      <a:pt x="202" y="49"/>
                    </a:lnTo>
                    <a:lnTo>
                      <a:pt x="243" y="87"/>
                    </a:lnTo>
                    <a:lnTo>
                      <a:pt x="239" y="8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1" name="Freeform 61">
                <a:extLst>
                  <a:ext uri="{FF2B5EF4-FFF2-40B4-BE49-F238E27FC236}">
                    <a16:creationId xmlns:a16="http://schemas.microsoft.com/office/drawing/2014/main" id="{7A0659E2-029F-4216-80FB-B87EB049B285}"/>
                  </a:ext>
                </a:extLst>
              </p:cNvPr>
              <p:cNvSpPr>
                <a:spLocks/>
              </p:cNvSpPr>
              <p:nvPr/>
            </p:nvSpPr>
            <p:spPr bwMode="ltGray">
              <a:xfrm>
                <a:off x="558" y="3063"/>
                <a:ext cx="250" cy="509"/>
              </a:xfrm>
              <a:custGeom>
                <a:avLst/>
                <a:gdLst>
                  <a:gd name="T0" fmla="*/ 73 w 250"/>
                  <a:gd name="T1" fmla="*/ 508 h 509"/>
                  <a:gd name="T2" fmla="*/ 55 w 250"/>
                  <a:gd name="T3" fmla="*/ 420 h 509"/>
                  <a:gd name="T4" fmla="*/ 48 w 250"/>
                  <a:gd name="T5" fmla="*/ 383 h 509"/>
                  <a:gd name="T6" fmla="*/ 29 w 250"/>
                  <a:gd name="T7" fmla="*/ 337 h 509"/>
                  <a:gd name="T8" fmla="*/ 12 w 250"/>
                  <a:gd name="T9" fmla="*/ 294 h 509"/>
                  <a:gd name="T10" fmla="*/ 2 w 250"/>
                  <a:gd name="T11" fmla="*/ 268 h 509"/>
                  <a:gd name="T12" fmla="*/ 0 w 250"/>
                  <a:gd name="T13" fmla="*/ 242 h 509"/>
                  <a:gd name="T14" fmla="*/ 4 w 250"/>
                  <a:gd name="T15" fmla="*/ 203 h 509"/>
                  <a:gd name="T16" fmla="*/ 8 w 250"/>
                  <a:gd name="T17" fmla="*/ 165 h 509"/>
                  <a:gd name="T18" fmla="*/ 34 w 250"/>
                  <a:gd name="T19" fmla="*/ 70 h 509"/>
                  <a:gd name="T20" fmla="*/ 48 w 250"/>
                  <a:gd name="T21" fmla="*/ 46 h 509"/>
                  <a:gd name="T22" fmla="*/ 71 w 250"/>
                  <a:gd name="T23" fmla="*/ 21 h 509"/>
                  <a:gd name="T24" fmla="*/ 90 w 250"/>
                  <a:gd name="T25" fmla="*/ 6 h 509"/>
                  <a:gd name="T26" fmla="*/ 115 w 250"/>
                  <a:gd name="T27" fmla="*/ 0 h 509"/>
                  <a:gd name="T28" fmla="*/ 135 w 250"/>
                  <a:gd name="T29" fmla="*/ 11 h 509"/>
                  <a:gd name="T30" fmla="*/ 161 w 250"/>
                  <a:gd name="T31" fmla="*/ 21 h 509"/>
                  <a:gd name="T32" fmla="*/ 187 w 250"/>
                  <a:gd name="T33" fmla="*/ 51 h 509"/>
                  <a:gd name="T34" fmla="*/ 196 w 250"/>
                  <a:gd name="T35" fmla="*/ 72 h 509"/>
                  <a:gd name="T36" fmla="*/ 212 w 250"/>
                  <a:gd name="T37" fmla="*/ 103 h 509"/>
                  <a:gd name="T38" fmla="*/ 224 w 250"/>
                  <a:gd name="T39" fmla="*/ 129 h 509"/>
                  <a:gd name="T40" fmla="*/ 246 w 250"/>
                  <a:gd name="T41" fmla="*/ 263 h 509"/>
                  <a:gd name="T42" fmla="*/ 249 w 250"/>
                  <a:gd name="T43" fmla="*/ 287 h 509"/>
                  <a:gd name="T44" fmla="*/ 244 w 250"/>
                  <a:gd name="T45" fmla="*/ 332 h 509"/>
                  <a:gd name="T46" fmla="*/ 230 w 250"/>
                  <a:gd name="T47" fmla="*/ 456 h 509"/>
                  <a:gd name="T48" fmla="*/ 231 w 250"/>
                  <a:gd name="T49" fmla="*/ 334 h 509"/>
                  <a:gd name="T50" fmla="*/ 224 w 250"/>
                  <a:gd name="T51" fmla="*/ 280 h 509"/>
                  <a:gd name="T52" fmla="*/ 219 w 250"/>
                  <a:gd name="T53" fmla="*/ 248 h 509"/>
                  <a:gd name="T54" fmla="*/ 208 w 250"/>
                  <a:gd name="T55" fmla="*/ 203 h 509"/>
                  <a:gd name="T56" fmla="*/ 198 w 250"/>
                  <a:gd name="T57" fmla="*/ 159 h 509"/>
                  <a:gd name="T58" fmla="*/ 183 w 250"/>
                  <a:gd name="T59" fmla="*/ 117 h 509"/>
                  <a:gd name="T60" fmla="*/ 166 w 250"/>
                  <a:gd name="T61" fmla="*/ 77 h 509"/>
                  <a:gd name="T62" fmla="*/ 151 w 250"/>
                  <a:gd name="T63" fmla="*/ 42 h 509"/>
                  <a:gd name="T64" fmla="*/ 135 w 250"/>
                  <a:gd name="T65" fmla="*/ 21 h 509"/>
                  <a:gd name="T66" fmla="*/ 118 w 250"/>
                  <a:gd name="T67" fmla="*/ 13 h 509"/>
                  <a:gd name="T68" fmla="*/ 100 w 250"/>
                  <a:gd name="T69" fmla="*/ 21 h 509"/>
                  <a:gd name="T70" fmla="*/ 88 w 250"/>
                  <a:gd name="T71" fmla="*/ 40 h 509"/>
                  <a:gd name="T72" fmla="*/ 80 w 250"/>
                  <a:gd name="T73" fmla="*/ 72 h 509"/>
                  <a:gd name="T74" fmla="*/ 80 w 250"/>
                  <a:gd name="T75" fmla="*/ 97 h 509"/>
                  <a:gd name="T76" fmla="*/ 74 w 250"/>
                  <a:gd name="T77" fmla="*/ 144 h 509"/>
                  <a:gd name="T78" fmla="*/ 67 w 250"/>
                  <a:gd name="T79" fmla="*/ 173 h 509"/>
                  <a:gd name="T80" fmla="*/ 50 w 250"/>
                  <a:gd name="T81" fmla="*/ 218 h 509"/>
                  <a:gd name="T82" fmla="*/ 48 w 250"/>
                  <a:gd name="T83" fmla="*/ 242 h 509"/>
                  <a:gd name="T84" fmla="*/ 44 w 250"/>
                  <a:gd name="T85" fmla="*/ 265 h 509"/>
                  <a:gd name="T86" fmla="*/ 44 w 250"/>
                  <a:gd name="T87" fmla="*/ 299 h 509"/>
                  <a:gd name="T88" fmla="*/ 74 w 250"/>
                  <a:gd name="T89" fmla="*/ 412 h 509"/>
                  <a:gd name="T90" fmla="*/ 73 w 250"/>
                  <a:gd name="T9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0" h="509">
                    <a:moveTo>
                      <a:pt x="73" y="508"/>
                    </a:moveTo>
                    <a:lnTo>
                      <a:pt x="55" y="420"/>
                    </a:lnTo>
                    <a:lnTo>
                      <a:pt x="48" y="383"/>
                    </a:lnTo>
                    <a:lnTo>
                      <a:pt x="29" y="337"/>
                    </a:lnTo>
                    <a:lnTo>
                      <a:pt x="12" y="294"/>
                    </a:lnTo>
                    <a:lnTo>
                      <a:pt x="2" y="268"/>
                    </a:lnTo>
                    <a:lnTo>
                      <a:pt x="0" y="242"/>
                    </a:lnTo>
                    <a:lnTo>
                      <a:pt x="4" y="203"/>
                    </a:lnTo>
                    <a:lnTo>
                      <a:pt x="8" y="165"/>
                    </a:lnTo>
                    <a:lnTo>
                      <a:pt x="34" y="70"/>
                    </a:lnTo>
                    <a:lnTo>
                      <a:pt x="48" y="46"/>
                    </a:lnTo>
                    <a:lnTo>
                      <a:pt x="71" y="21"/>
                    </a:lnTo>
                    <a:lnTo>
                      <a:pt x="90" y="6"/>
                    </a:lnTo>
                    <a:lnTo>
                      <a:pt x="115" y="0"/>
                    </a:lnTo>
                    <a:lnTo>
                      <a:pt x="135" y="11"/>
                    </a:lnTo>
                    <a:lnTo>
                      <a:pt x="161" y="21"/>
                    </a:lnTo>
                    <a:lnTo>
                      <a:pt x="187" y="51"/>
                    </a:lnTo>
                    <a:lnTo>
                      <a:pt x="196" y="72"/>
                    </a:lnTo>
                    <a:lnTo>
                      <a:pt x="212" y="103"/>
                    </a:lnTo>
                    <a:lnTo>
                      <a:pt x="224" y="129"/>
                    </a:lnTo>
                    <a:lnTo>
                      <a:pt x="246" y="263"/>
                    </a:lnTo>
                    <a:lnTo>
                      <a:pt x="249" y="287"/>
                    </a:lnTo>
                    <a:lnTo>
                      <a:pt x="244" y="332"/>
                    </a:lnTo>
                    <a:lnTo>
                      <a:pt x="230" y="456"/>
                    </a:lnTo>
                    <a:lnTo>
                      <a:pt x="231" y="334"/>
                    </a:lnTo>
                    <a:lnTo>
                      <a:pt x="224" y="280"/>
                    </a:lnTo>
                    <a:lnTo>
                      <a:pt x="219" y="248"/>
                    </a:lnTo>
                    <a:lnTo>
                      <a:pt x="208" y="203"/>
                    </a:lnTo>
                    <a:lnTo>
                      <a:pt x="198" y="159"/>
                    </a:lnTo>
                    <a:lnTo>
                      <a:pt x="183" y="117"/>
                    </a:lnTo>
                    <a:lnTo>
                      <a:pt x="166" y="77"/>
                    </a:lnTo>
                    <a:lnTo>
                      <a:pt x="151" y="42"/>
                    </a:lnTo>
                    <a:lnTo>
                      <a:pt x="135" y="21"/>
                    </a:lnTo>
                    <a:lnTo>
                      <a:pt x="118" y="13"/>
                    </a:lnTo>
                    <a:lnTo>
                      <a:pt x="100" y="21"/>
                    </a:lnTo>
                    <a:lnTo>
                      <a:pt x="88" y="40"/>
                    </a:lnTo>
                    <a:lnTo>
                      <a:pt x="80" y="72"/>
                    </a:lnTo>
                    <a:lnTo>
                      <a:pt x="80" y="97"/>
                    </a:lnTo>
                    <a:lnTo>
                      <a:pt x="74" y="144"/>
                    </a:lnTo>
                    <a:lnTo>
                      <a:pt x="67" y="173"/>
                    </a:lnTo>
                    <a:lnTo>
                      <a:pt x="50" y="218"/>
                    </a:lnTo>
                    <a:lnTo>
                      <a:pt x="48" y="242"/>
                    </a:lnTo>
                    <a:lnTo>
                      <a:pt x="44" y="265"/>
                    </a:lnTo>
                    <a:lnTo>
                      <a:pt x="44" y="299"/>
                    </a:lnTo>
                    <a:lnTo>
                      <a:pt x="74" y="412"/>
                    </a:lnTo>
                    <a:lnTo>
                      <a:pt x="73" y="50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 name="Group 62">
                <a:extLst>
                  <a:ext uri="{FF2B5EF4-FFF2-40B4-BE49-F238E27FC236}">
                    <a16:creationId xmlns:a16="http://schemas.microsoft.com/office/drawing/2014/main" id="{E3C19D19-CBE1-4EF6-A245-843831F90FBD}"/>
                  </a:ext>
                </a:extLst>
              </p:cNvPr>
              <p:cNvGrpSpPr>
                <a:grpSpLocks/>
              </p:cNvGrpSpPr>
              <p:nvPr/>
            </p:nvGrpSpPr>
            <p:grpSpPr bwMode="auto">
              <a:xfrm>
                <a:off x="697" y="2551"/>
                <a:ext cx="602" cy="744"/>
                <a:chOff x="697" y="2551"/>
                <a:chExt cx="602" cy="744"/>
              </a:xfrm>
            </p:grpSpPr>
            <p:sp>
              <p:nvSpPr>
                <p:cNvPr id="5183" name="Freeform 63">
                  <a:extLst>
                    <a:ext uri="{FF2B5EF4-FFF2-40B4-BE49-F238E27FC236}">
                      <a16:creationId xmlns:a16="http://schemas.microsoft.com/office/drawing/2014/main" id="{95554F64-A38E-475B-85A2-F8D25FF0D95C}"/>
                    </a:ext>
                  </a:extLst>
                </p:cNvPr>
                <p:cNvSpPr>
                  <a:spLocks/>
                </p:cNvSpPr>
                <p:nvPr/>
              </p:nvSpPr>
              <p:spPr bwMode="ltGray">
                <a:xfrm>
                  <a:off x="697" y="2551"/>
                  <a:ext cx="331" cy="740"/>
                </a:xfrm>
                <a:custGeom>
                  <a:avLst/>
                  <a:gdLst>
                    <a:gd name="T0" fmla="*/ 310 w 331"/>
                    <a:gd name="T1" fmla="*/ 17 h 740"/>
                    <a:gd name="T2" fmla="*/ 308 w 331"/>
                    <a:gd name="T3" fmla="*/ 0 h 740"/>
                    <a:gd name="T4" fmla="*/ 285 w 331"/>
                    <a:gd name="T5" fmla="*/ 6 h 740"/>
                    <a:gd name="T6" fmla="*/ 271 w 331"/>
                    <a:gd name="T7" fmla="*/ 25 h 740"/>
                    <a:gd name="T8" fmla="*/ 9 w 331"/>
                    <a:gd name="T9" fmla="*/ 162 h 740"/>
                    <a:gd name="T10" fmla="*/ 242 w 331"/>
                    <a:gd name="T11" fmla="*/ 65 h 740"/>
                    <a:gd name="T12" fmla="*/ 246 w 331"/>
                    <a:gd name="T13" fmla="*/ 84 h 740"/>
                    <a:gd name="T14" fmla="*/ 131 w 331"/>
                    <a:gd name="T15" fmla="*/ 200 h 740"/>
                    <a:gd name="T16" fmla="*/ 272 w 331"/>
                    <a:gd name="T17" fmla="*/ 107 h 740"/>
                    <a:gd name="T18" fmla="*/ 254 w 331"/>
                    <a:gd name="T19" fmla="*/ 146 h 740"/>
                    <a:gd name="T20" fmla="*/ 209 w 331"/>
                    <a:gd name="T21" fmla="*/ 209 h 740"/>
                    <a:gd name="T22" fmla="*/ 72 w 331"/>
                    <a:gd name="T23" fmla="*/ 377 h 740"/>
                    <a:gd name="T24" fmla="*/ 77 w 331"/>
                    <a:gd name="T25" fmla="*/ 363 h 740"/>
                    <a:gd name="T26" fmla="*/ 167 w 331"/>
                    <a:gd name="T27" fmla="*/ 259 h 740"/>
                    <a:gd name="T28" fmla="*/ 238 w 331"/>
                    <a:gd name="T29" fmla="*/ 178 h 740"/>
                    <a:gd name="T30" fmla="*/ 271 w 331"/>
                    <a:gd name="T31" fmla="*/ 139 h 740"/>
                    <a:gd name="T32" fmla="*/ 277 w 331"/>
                    <a:gd name="T33" fmla="*/ 152 h 740"/>
                    <a:gd name="T34" fmla="*/ 238 w 331"/>
                    <a:gd name="T35" fmla="*/ 203 h 740"/>
                    <a:gd name="T36" fmla="*/ 183 w 331"/>
                    <a:gd name="T37" fmla="*/ 274 h 740"/>
                    <a:gd name="T38" fmla="*/ 254 w 331"/>
                    <a:gd name="T39" fmla="*/ 178 h 740"/>
                    <a:gd name="T40" fmla="*/ 277 w 331"/>
                    <a:gd name="T41" fmla="*/ 152 h 740"/>
                    <a:gd name="T42" fmla="*/ 279 w 331"/>
                    <a:gd name="T43" fmla="*/ 180 h 740"/>
                    <a:gd name="T44" fmla="*/ 254 w 331"/>
                    <a:gd name="T45" fmla="*/ 229 h 740"/>
                    <a:gd name="T46" fmla="*/ 183 w 331"/>
                    <a:gd name="T47" fmla="*/ 294 h 740"/>
                    <a:gd name="T48" fmla="*/ 121 w 331"/>
                    <a:gd name="T49" fmla="*/ 352 h 740"/>
                    <a:gd name="T50" fmla="*/ 192 w 331"/>
                    <a:gd name="T51" fmla="*/ 292 h 740"/>
                    <a:gd name="T52" fmla="*/ 265 w 331"/>
                    <a:gd name="T53" fmla="*/ 222 h 740"/>
                    <a:gd name="T54" fmla="*/ 263 w 331"/>
                    <a:gd name="T55" fmla="*/ 246 h 740"/>
                    <a:gd name="T56" fmla="*/ 265 w 331"/>
                    <a:gd name="T57" fmla="*/ 287 h 740"/>
                    <a:gd name="T58" fmla="*/ 254 w 331"/>
                    <a:gd name="T59" fmla="*/ 306 h 740"/>
                    <a:gd name="T60" fmla="*/ 194 w 331"/>
                    <a:gd name="T61" fmla="*/ 366 h 740"/>
                    <a:gd name="T62" fmla="*/ 82 w 331"/>
                    <a:gd name="T63" fmla="*/ 460 h 740"/>
                    <a:gd name="T64" fmla="*/ 99 w 331"/>
                    <a:gd name="T65" fmla="*/ 440 h 740"/>
                    <a:gd name="T66" fmla="*/ 238 w 331"/>
                    <a:gd name="T67" fmla="*/ 325 h 740"/>
                    <a:gd name="T68" fmla="*/ 281 w 331"/>
                    <a:gd name="T69" fmla="*/ 276 h 740"/>
                    <a:gd name="T70" fmla="*/ 170 w 331"/>
                    <a:gd name="T71" fmla="*/ 424 h 740"/>
                    <a:gd name="T72" fmla="*/ 280 w 331"/>
                    <a:gd name="T73" fmla="*/ 320 h 740"/>
                    <a:gd name="T74" fmla="*/ 277 w 331"/>
                    <a:gd name="T75" fmla="*/ 362 h 740"/>
                    <a:gd name="T76" fmla="*/ 222 w 331"/>
                    <a:gd name="T77" fmla="*/ 460 h 740"/>
                    <a:gd name="T78" fmla="*/ 127 w 331"/>
                    <a:gd name="T79" fmla="*/ 531 h 740"/>
                    <a:gd name="T80" fmla="*/ 38 w 331"/>
                    <a:gd name="T81" fmla="*/ 595 h 740"/>
                    <a:gd name="T82" fmla="*/ 171 w 331"/>
                    <a:gd name="T83" fmla="*/ 506 h 740"/>
                    <a:gd name="T84" fmla="*/ 226 w 331"/>
                    <a:gd name="T85" fmla="*/ 454 h 740"/>
                    <a:gd name="T86" fmla="*/ 277 w 331"/>
                    <a:gd name="T87" fmla="*/ 378 h 740"/>
                    <a:gd name="T88" fmla="*/ 271 w 331"/>
                    <a:gd name="T89" fmla="*/ 413 h 740"/>
                    <a:gd name="T90" fmla="*/ 268 w 331"/>
                    <a:gd name="T91" fmla="*/ 446 h 740"/>
                    <a:gd name="T92" fmla="*/ 271 w 331"/>
                    <a:gd name="T93" fmla="*/ 479 h 740"/>
                    <a:gd name="T94" fmla="*/ 222 w 331"/>
                    <a:gd name="T95" fmla="*/ 544 h 740"/>
                    <a:gd name="T96" fmla="*/ 130 w 331"/>
                    <a:gd name="T97" fmla="*/ 602 h 740"/>
                    <a:gd name="T98" fmla="*/ 136 w 331"/>
                    <a:gd name="T99" fmla="*/ 597 h 740"/>
                    <a:gd name="T100" fmla="*/ 249 w 331"/>
                    <a:gd name="T101" fmla="*/ 518 h 740"/>
                    <a:gd name="T102" fmla="*/ 244 w 331"/>
                    <a:gd name="T103" fmla="*/ 538 h 740"/>
                    <a:gd name="T104" fmla="*/ 249 w 331"/>
                    <a:gd name="T105" fmla="*/ 550 h 740"/>
                    <a:gd name="T106" fmla="*/ 254 w 331"/>
                    <a:gd name="T107" fmla="*/ 569 h 740"/>
                    <a:gd name="T108" fmla="*/ 199 w 331"/>
                    <a:gd name="T109" fmla="*/ 628 h 740"/>
                    <a:gd name="T110" fmla="*/ 137 w 331"/>
                    <a:gd name="T111" fmla="*/ 641 h 740"/>
                    <a:gd name="T112" fmla="*/ 249 w 331"/>
                    <a:gd name="T113" fmla="*/ 589 h 740"/>
                    <a:gd name="T114" fmla="*/ 244 w 331"/>
                    <a:gd name="T115" fmla="*/ 618 h 740"/>
                    <a:gd name="T116" fmla="*/ 250 w 331"/>
                    <a:gd name="T117" fmla="*/ 635 h 740"/>
                    <a:gd name="T118" fmla="*/ 121 w 331"/>
                    <a:gd name="T119" fmla="*/ 739 h 740"/>
                    <a:gd name="T120" fmla="*/ 244 w 331"/>
                    <a:gd name="T121" fmla="*/ 659 h 740"/>
                    <a:gd name="T122" fmla="*/ 270 w 331"/>
                    <a:gd name="T123" fmla="*/ 631 h 740"/>
                    <a:gd name="T124" fmla="*/ 286 w 331"/>
                    <a:gd name="T125" fmla="*/ 60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740">
                      <a:moveTo>
                        <a:pt x="305" y="56"/>
                      </a:moveTo>
                      <a:lnTo>
                        <a:pt x="310" y="17"/>
                      </a:lnTo>
                      <a:lnTo>
                        <a:pt x="330" y="13"/>
                      </a:lnTo>
                      <a:lnTo>
                        <a:pt x="308" y="0"/>
                      </a:lnTo>
                      <a:lnTo>
                        <a:pt x="300" y="1"/>
                      </a:lnTo>
                      <a:lnTo>
                        <a:pt x="285" y="6"/>
                      </a:lnTo>
                      <a:lnTo>
                        <a:pt x="284" y="18"/>
                      </a:lnTo>
                      <a:lnTo>
                        <a:pt x="271" y="25"/>
                      </a:lnTo>
                      <a:lnTo>
                        <a:pt x="160" y="132"/>
                      </a:lnTo>
                      <a:lnTo>
                        <a:pt x="9" y="162"/>
                      </a:lnTo>
                      <a:lnTo>
                        <a:pt x="158" y="131"/>
                      </a:lnTo>
                      <a:lnTo>
                        <a:pt x="242" y="65"/>
                      </a:lnTo>
                      <a:lnTo>
                        <a:pt x="271" y="55"/>
                      </a:lnTo>
                      <a:lnTo>
                        <a:pt x="246" y="84"/>
                      </a:lnTo>
                      <a:lnTo>
                        <a:pt x="271" y="86"/>
                      </a:lnTo>
                      <a:lnTo>
                        <a:pt x="131" y="200"/>
                      </a:lnTo>
                      <a:lnTo>
                        <a:pt x="226" y="128"/>
                      </a:lnTo>
                      <a:lnTo>
                        <a:pt x="272" y="107"/>
                      </a:lnTo>
                      <a:lnTo>
                        <a:pt x="271" y="123"/>
                      </a:lnTo>
                      <a:lnTo>
                        <a:pt x="254" y="146"/>
                      </a:lnTo>
                      <a:lnTo>
                        <a:pt x="242" y="165"/>
                      </a:lnTo>
                      <a:lnTo>
                        <a:pt x="209" y="209"/>
                      </a:lnTo>
                      <a:lnTo>
                        <a:pt x="148" y="287"/>
                      </a:lnTo>
                      <a:lnTo>
                        <a:pt x="72" y="377"/>
                      </a:lnTo>
                      <a:lnTo>
                        <a:pt x="10" y="440"/>
                      </a:lnTo>
                      <a:lnTo>
                        <a:pt x="77" y="363"/>
                      </a:lnTo>
                      <a:lnTo>
                        <a:pt x="116" y="318"/>
                      </a:lnTo>
                      <a:lnTo>
                        <a:pt x="167" y="259"/>
                      </a:lnTo>
                      <a:lnTo>
                        <a:pt x="193" y="222"/>
                      </a:lnTo>
                      <a:lnTo>
                        <a:pt x="238" y="178"/>
                      </a:lnTo>
                      <a:lnTo>
                        <a:pt x="254" y="158"/>
                      </a:lnTo>
                      <a:lnTo>
                        <a:pt x="271" y="139"/>
                      </a:lnTo>
                      <a:lnTo>
                        <a:pt x="262" y="141"/>
                      </a:lnTo>
                      <a:lnTo>
                        <a:pt x="277" y="152"/>
                      </a:lnTo>
                      <a:lnTo>
                        <a:pt x="261" y="165"/>
                      </a:lnTo>
                      <a:lnTo>
                        <a:pt x="238" y="203"/>
                      </a:lnTo>
                      <a:lnTo>
                        <a:pt x="211" y="243"/>
                      </a:lnTo>
                      <a:lnTo>
                        <a:pt x="183" y="274"/>
                      </a:lnTo>
                      <a:lnTo>
                        <a:pt x="232" y="209"/>
                      </a:lnTo>
                      <a:lnTo>
                        <a:pt x="254" y="178"/>
                      </a:lnTo>
                      <a:lnTo>
                        <a:pt x="271" y="152"/>
                      </a:lnTo>
                      <a:lnTo>
                        <a:pt x="277" y="152"/>
                      </a:lnTo>
                      <a:lnTo>
                        <a:pt x="264" y="190"/>
                      </a:lnTo>
                      <a:lnTo>
                        <a:pt x="279" y="180"/>
                      </a:lnTo>
                      <a:lnTo>
                        <a:pt x="271" y="203"/>
                      </a:lnTo>
                      <a:lnTo>
                        <a:pt x="254" y="229"/>
                      </a:lnTo>
                      <a:lnTo>
                        <a:pt x="222" y="267"/>
                      </a:lnTo>
                      <a:lnTo>
                        <a:pt x="183" y="294"/>
                      </a:lnTo>
                      <a:lnTo>
                        <a:pt x="148" y="325"/>
                      </a:lnTo>
                      <a:lnTo>
                        <a:pt x="121" y="352"/>
                      </a:lnTo>
                      <a:lnTo>
                        <a:pt x="137" y="339"/>
                      </a:lnTo>
                      <a:lnTo>
                        <a:pt x="192" y="292"/>
                      </a:lnTo>
                      <a:lnTo>
                        <a:pt x="254" y="236"/>
                      </a:lnTo>
                      <a:lnTo>
                        <a:pt x="265" y="222"/>
                      </a:lnTo>
                      <a:lnTo>
                        <a:pt x="277" y="203"/>
                      </a:lnTo>
                      <a:lnTo>
                        <a:pt x="263" y="246"/>
                      </a:lnTo>
                      <a:lnTo>
                        <a:pt x="286" y="230"/>
                      </a:lnTo>
                      <a:lnTo>
                        <a:pt x="265" y="287"/>
                      </a:lnTo>
                      <a:lnTo>
                        <a:pt x="261" y="299"/>
                      </a:lnTo>
                      <a:lnTo>
                        <a:pt x="254" y="306"/>
                      </a:lnTo>
                      <a:lnTo>
                        <a:pt x="225" y="337"/>
                      </a:lnTo>
                      <a:lnTo>
                        <a:pt x="194" y="366"/>
                      </a:lnTo>
                      <a:lnTo>
                        <a:pt x="137" y="415"/>
                      </a:lnTo>
                      <a:lnTo>
                        <a:pt x="82" y="460"/>
                      </a:lnTo>
                      <a:lnTo>
                        <a:pt x="0" y="524"/>
                      </a:lnTo>
                      <a:lnTo>
                        <a:pt x="99" y="440"/>
                      </a:lnTo>
                      <a:lnTo>
                        <a:pt x="199" y="357"/>
                      </a:lnTo>
                      <a:lnTo>
                        <a:pt x="238" y="325"/>
                      </a:lnTo>
                      <a:lnTo>
                        <a:pt x="262" y="290"/>
                      </a:lnTo>
                      <a:lnTo>
                        <a:pt x="281" y="276"/>
                      </a:lnTo>
                      <a:lnTo>
                        <a:pt x="286" y="278"/>
                      </a:lnTo>
                      <a:lnTo>
                        <a:pt x="170" y="424"/>
                      </a:lnTo>
                      <a:lnTo>
                        <a:pt x="258" y="324"/>
                      </a:lnTo>
                      <a:lnTo>
                        <a:pt x="280" y="320"/>
                      </a:lnTo>
                      <a:lnTo>
                        <a:pt x="255" y="375"/>
                      </a:lnTo>
                      <a:lnTo>
                        <a:pt x="277" y="362"/>
                      </a:lnTo>
                      <a:lnTo>
                        <a:pt x="244" y="422"/>
                      </a:lnTo>
                      <a:lnTo>
                        <a:pt x="222" y="460"/>
                      </a:lnTo>
                      <a:lnTo>
                        <a:pt x="183" y="492"/>
                      </a:lnTo>
                      <a:lnTo>
                        <a:pt x="127" y="531"/>
                      </a:lnTo>
                      <a:lnTo>
                        <a:pt x="77" y="569"/>
                      </a:lnTo>
                      <a:lnTo>
                        <a:pt x="38" y="595"/>
                      </a:lnTo>
                      <a:lnTo>
                        <a:pt x="10" y="609"/>
                      </a:lnTo>
                      <a:lnTo>
                        <a:pt x="171" y="506"/>
                      </a:lnTo>
                      <a:lnTo>
                        <a:pt x="209" y="475"/>
                      </a:lnTo>
                      <a:lnTo>
                        <a:pt x="226" y="454"/>
                      </a:lnTo>
                      <a:lnTo>
                        <a:pt x="252" y="415"/>
                      </a:lnTo>
                      <a:lnTo>
                        <a:pt x="277" y="378"/>
                      </a:lnTo>
                      <a:lnTo>
                        <a:pt x="250" y="432"/>
                      </a:lnTo>
                      <a:lnTo>
                        <a:pt x="271" y="413"/>
                      </a:lnTo>
                      <a:lnTo>
                        <a:pt x="249" y="455"/>
                      </a:lnTo>
                      <a:lnTo>
                        <a:pt x="268" y="446"/>
                      </a:lnTo>
                      <a:lnTo>
                        <a:pt x="247" y="497"/>
                      </a:lnTo>
                      <a:lnTo>
                        <a:pt x="271" y="479"/>
                      </a:lnTo>
                      <a:lnTo>
                        <a:pt x="249" y="506"/>
                      </a:lnTo>
                      <a:lnTo>
                        <a:pt x="222" y="544"/>
                      </a:lnTo>
                      <a:lnTo>
                        <a:pt x="199" y="555"/>
                      </a:lnTo>
                      <a:lnTo>
                        <a:pt x="130" y="602"/>
                      </a:lnTo>
                      <a:lnTo>
                        <a:pt x="66" y="628"/>
                      </a:lnTo>
                      <a:lnTo>
                        <a:pt x="136" y="597"/>
                      </a:lnTo>
                      <a:lnTo>
                        <a:pt x="193" y="557"/>
                      </a:lnTo>
                      <a:lnTo>
                        <a:pt x="249" y="518"/>
                      </a:lnTo>
                      <a:lnTo>
                        <a:pt x="265" y="500"/>
                      </a:lnTo>
                      <a:lnTo>
                        <a:pt x="244" y="538"/>
                      </a:lnTo>
                      <a:lnTo>
                        <a:pt x="261" y="531"/>
                      </a:lnTo>
                      <a:lnTo>
                        <a:pt x="249" y="550"/>
                      </a:lnTo>
                      <a:lnTo>
                        <a:pt x="244" y="576"/>
                      </a:lnTo>
                      <a:lnTo>
                        <a:pt x="254" y="569"/>
                      </a:lnTo>
                      <a:lnTo>
                        <a:pt x="241" y="591"/>
                      </a:lnTo>
                      <a:lnTo>
                        <a:pt x="199" y="628"/>
                      </a:lnTo>
                      <a:lnTo>
                        <a:pt x="171" y="633"/>
                      </a:lnTo>
                      <a:lnTo>
                        <a:pt x="137" y="641"/>
                      </a:lnTo>
                      <a:lnTo>
                        <a:pt x="205" y="621"/>
                      </a:lnTo>
                      <a:lnTo>
                        <a:pt x="249" y="589"/>
                      </a:lnTo>
                      <a:lnTo>
                        <a:pt x="261" y="564"/>
                      </a:lnTo>
                      <a:lnTo>
                        <a:pt x="244" y="618"/>
                      </a:lnTo>
                      <a:lnTo>
                        <a:pt x="262" y="605"/>
                      </a:lnTo>
                      <a:lnTo>
                        <a:pt x="250" y="635"/>
                      </a:lnTo>
                      <a:lnTo>
                        <a:pt x="232" y="675"/>
                      </a:lnTo>
                      <a:lnTo>
                        <a:pt x="121" y="739"/>
                      </a:lnTo>
                      <a:lnTo>
                        <a:pt x="233" y="680"/>
                      </a:lnTo>
                      <a:lnTo>
                        <a:pt x="244" y="659"/>
                      </a:lnTo>
                      <a:lnTo>
                        <a:pt x="250" y="647"/>
                      </a:lnTo>
                      <a:lnTo>
                        <a:pt x="270" y="631"/>
                      </a:lnTo>
                      <a:lnTo>
                        <a:pt x="281" y="661"/>
                      </a:lnTo>
                      <a:lnTo>
                        <a:pt x="286" y="605"/>
                      </a:lnTo>
                      <a:lnTo>
                        <a:pt x="305" y="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Freeform 64">
                  <a:extLst>
                    <a:ext uri="{FF2B5EF4-FFF2-40B4-BE49-F238E27FC236}">
                      <a16:creationId xmlns:a16="http://schemas.microsoft.com/office/drawing/2014/main" id="{D05237EA-9692-4009-B1D1-067EBAF83313}"/>
                    </a:ext>
                  </a:extLst>
                </p:cNvPr>
                <p:cNvSpPr>
                  <a:spLocks/>
                </p:cNvSpPr>
                <p:nvPr/>
              </p:nvSpPr>
              <p:spPr bwMode="ltGray">
                <a:xfrm>
                  <a:off x="977" y="2551"/>
                  <a:ext cx="322" cy="744"/>
                </a:xfrm>
                <a:custGeom>
                  <a:avLst/>
                  <a:gdLst>
                    <a:gd name="T0" fmla="*/ 2 w 322"/>
                    <a:gd name="T1" fmla="*/ 614 h 744"/>
                    <a:gd name="T2" fmla="*/ 12 w 322"/>
                    <a:gd name="T3" fmla="*/ 588 h 744"/>
                    <a:gd name="T4" fmla="*/ 91 w 322"/>
                    <a:gd name="T5" fmla="*/ 743 h 744"/>
                    <a:gd name="T6" fmla="*/ 28 w 322"/>
                    <a:gd name="T7" fmla="*/ 593 h 744"/>
                    <a:gd name="T8" fmla="*/ 35 w 322"/>
                    <a:gd name="T9" fmla="*/ 575 h 744"/>
                    <a:gd name="T10" fmla="*/ 113 w 322"/>
                    <a:gd name="T11" fmla="*/ 686 h 744"/>
                    <a:gd name="T12" fmla="*/ 33 w 322"/>
                    <a:gd name="T13" fmla="*/ 569 h 744"/>
                    <a:gd name="T14" fmla="*/ 43 w 322"/>
                    <a:gd name="T15" fmla="*/ 544 h 744"/>
                    <a:gd name="T16" fmla="*/ 52 w 322"/>
                    <a:gd name="T17" fmla="*/ 517 h 744"/>
                    <a:gd name="T18" fmla="*/ 47 w 322"/>
                    <a:gd name="T19" fmla="*/ 499 h 744"/>
                    <a:gd name="T20" fmla="*/ 58 w 322"/>
                    <a:gd name="T21" fmla="*/ 487 h 744"/>
                    <a:gd name="T22" fmla="*/ 52 w 322"/>
                    <a:gd name="T23" fmla="*/ 486 h 744"/>
                    <a:gd name="T24" fmla="*/ 52 w 322"/>
                    <a:gd name="T25" fmla="*/ 460 h 744"/>
                    <a:gd name="T26" fmla="*/ 58 w 322"/>
                    <a:gd name="T27" fmla="*/ 440 h 744"/>
                    <a:gd name="T28" fmla="*/ 152 w 322"/>
                    <a:gd name="T29" fmla="*/ 570 h 744"/>
                    <a:gd name="T30" fmla="*/ 52 w 322"/>
                    <a:gd name="T31" fmla="*/ 434 h 744"/>
                    <a:gd name="T32" fmla="*/ 63 w 322"/>
                    <a:gd name="T33" fmla="*/ 434 h 744"/>
                    <a:gd name="T34" fmla="*/ 63 w 322"/>
                    <a:gd name="T35" fmla="*/ 395 h 744"/>
                    <a:gd name="T36" fmla="*/ 183 w 322"/>
                    <a:gd name="T37" fmla="*/ 486 h 744"/>
                    <a:gd name="T38" fmla="*/ 89 w 322"/>
                    <a:gd name="T39" fmla="*/ 423 h 744"/>
                    <a:gd name="T40" fmla="*/ 55 w 322"/>
                    <a:gd name="T41" fmla="*/ 370 h 744"/>
                    <a:gd name="T42" fmla="*/ 58 w 322"/>
                    <a:gd name="T43" fmla="*/ 350 h 744"/>
                    <a:gd name="T44" fmla="*/ 79 w 322"/>
                    <a:gd name="T45" fmla="*/ 367 h 744"/>
                    <a:gd name="T46" fmla="*/ 80 w 322"/>
                    <a:gd name="T47" fmla="*/ 344 h 744"/>
                    <a:gd name="T48" fmla="*/ 168 w 322"/>
                    <a:gd name="T49" fmla="*/ 383 h 744"/>
                    <a:gd name="T50" fmla="*/ 136 w 322"/>
                    <a:gd name="T51" fmla="*/ 364 h 744"/>
                    <a:gd name="T52" fmla="*/ 67 w 322"/>
                    <a:gd name="T53" fmla="*/ 313 h 744"/>
                    <a:gd name="T54" fmla="*/ 63 w 322"/>
                    <a:gd name="T55" fmla="*/ 278 h 744"/>
                    <a:gd name="T56" fmla="*/ 69 w 322"/>
                    <a:gd name="T57" fmla="*/ 258 h 744"/>
                    <a:gd name="T58" fmla="*/ 92 w 322"/>
                    <a:gd name="T59" fmla="*/ 273 h 744"/>
                    <a:gd name="T60" fmla="*/ 88 w 322"/>
                    <a:gd name="T61" fmla="*/ 238 h 744"/>
                    <a:gd name="T62" fmla="*/ 80 w 322"/>
                    <a:gd name="T63" fmla="*/ 215 h 744"/>
                    <a:gd name="T64" fmla="*/ 85 w 322"/>
                    <a:gd name="T65" fmla="*/ 201 h 744"/>
                    <a:gd name="T66" fmla="*/ 178 w 322"/>
                    <a:gd name="T67" fmla="*/ 265 h 744"/>
                    <a:gd name="T68" fmla="*/ 287 w 322"/>
                    <a:gd name="T69" fmla="*/ 313 h 744"/>
                    <a:gd name="T70" fmla="*/ 136 w 322"/>
                    <a:gd name="T71" fmla="*/ 235 h 744"/>
                    <a:gd name="T72" fmla="*/ 85 w 322"/>
                    <a:gd name="T73" fmla="*/ 201 h 744"/>
                    <a:gd name="T74" fmla="*/ 91 w 322"/>
                    <a:gd name="T75" fmla="*/ 183 h 744"/>
                    <a:gd name="T76" fmla="*/ 83 w 322"/>
                    <a:gd name="T77" fmla="*/ 142 h 744"/>
                    <a:gd name="T78" fmla="*/ 85 w 322"/>
                    <a:gd name="T79" fmla="*/ 113 h 744"/>
                    <a:gd name="T80" fmla="*/ 136 w 322"/>
                    <a:gd name="T81" fmla="*/ 148 h 744"/>
                    <a:gd name="T82" fmla="*/ 124 w 322"/>
                    <a:gd name="T83" fmla="*/ 138 h 744"/>
                    <a:gd name="T84" fmla="*/ 91 w 322"/>
                    <a:gd name="T85" fmla="*/ 113 h 744"/>
                    <a:gd name="T86" fmla="*/ 85 w 322"/>
                    <a:gd name="T87" fmla="*/ 100 h 744"/>
                    <a:gd name="T88" fmla="*/ 69 w 322"/>
                    <a:gd name="T89" fmla="*/ 81 h 744"/>
                    <a:gd name="T90" fmla="*/ 168 w 322"/>
                    <a:gd name="T91" fmla="*/ 115 h 744"/>
                    <a:gd name="T92" fmla="*/ 69 w 322"/>
                    <a:gd name="T93" fmla="*/ 55 h 744"/>
                    <a:gd name="T94" fmla="*/ 186 w 322"/>
                    <a:gd name="T95" fmla="*/ 55 h 744"/>
                    <a:gd name="T96" fmla="*/ 237 w 322"/>
                    <a:gd name="T97" fmla="*/ 48 h 744"/>
                    <a:gd name="T98" fmla="*/ 85 w 322"/>
                    <a:gd name="T99" fmla="*/ 55 h 744"/>
                    <a:gd name="T100" fmla="*/ 63 w 322"/>
                    <a:gd name="T101" fmla="*/ 22 h 744"/>
                    <a:gd name="T102" fmla="*/ 30 w 322"/>
                    <a:gd name="T103" fmla="*/ 9 h 744"/>
                    <a:gd name="T104" fmla="*/ 0 w 322"/>
                    <a:gd name="T105" fmla="*/ 64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744">
                      <a:moveTo>
                        <a:pt x="0" y="646"/>
                      </a:moveTo>
                      <a:lnTo>
                        <a:pt x="2" y="614"/>
                      </a:lnTo>
                      <a:lnTo>
                        <a:pt x="19" y="632"/>
                      </a:lnTo>
                      <a:lnTo>
                        <a:pt x="12" y="588"/>
                      </a:lnTo>
                      <a:lnTo>
                        <a:pt x="30" y="594"/>
                      </a:lnTo>
                      <a:lnTo>
                        <a:pt x="91" y="743"/>
                      </a:lnTo>
                      <a:lnTo>
                        <a:pt x="35" y="614"/>
                      </a:lnTo>
                      <a:lnTo>
                        <a:pt x="28" y="593"/>
                      </a:lnTo>
                      <a:lnTo>
                        <a:pt x="24" y="570"/>
                      </a:lnTo>
                      <a:lnTo>
                        <a:pt x="35" y="575"/>
                      </a:lnTo>
                      <a:lnTo>
                        <a:pt x="71" y="617"/>
                      </a:lnTo>
                      <a:lnTo>
                        <a:pt x="113" y="686"/>
                      </a:lnTo>
                      <a:lnTo>
                        <a:pt x="52" y="594"/>
                      </a:lnTo>
                      <a:lnTo>
                        <a:pt x="33" y="569"/>
                      </a:lnTo>
                      <a:lnTo>
                        <a:pt x="30" y="533"/>
                      </a:lnTo>
                      <a:lnTo>
                        <a:pt x="43" y="544"/>
                      </a:lnTo>
                      <a:lnTo>
                        <a:pt x="41" y="505"/>
                      </a:lnTo>
                      <a:lnTo>
                        <a:pt x="52" y="517"/>
                      </a:lnTo>
                      <a:lnTo>
                        <a:pt x="108" y="652"/>
                      </a:lnTo>
                      <a:lnTo>
                        <a:pt x="47" y="499"/>
                      </a:lnTo>
                      <a:lnTo>
                        <a:pt x="41" y="473"/>
                      </a:lnTo>
                      <a:lnTo>
                        <a:pt x="58" y="487"/>
                      </a:lnTo>
                      <a:lnTo>
                        <a:pt x="103" y="563"/>
                      </a:lnTo>
                      <a:lnTo>
                        <a:pt x="52" y="486"/>
                      </a:lnTo>
                      <a:lnTo>
                        <a:pt x="35" y="447"/>
                      </a:lnTo>
                      <a:lnTo>
                        <a:pt x="52" y="460"/>
                      </a:lnTo>
                      <a:lnTo>
                        <a:pt x="41" y="434"/>
                      </a:lnTo>
                      <a:lnTo>
                        <a:pt x="58" y="440"/>
                      </a:lnTo>
                      <a:lnTo>
                        <a:pt x="74" y="486"/>
                      </a:lnTo>
                      <a:lnTo>
                        <a:pt x="152" y="570"/>
                      </a:lnTo>
                      <a:lnTo>
                        <a:pt x="69" y="473"/>
                      </a:lnTo>
                      <a:lnTo>
                        <a:pt x="52" y="434"/>
                      </a:lnTo>
                      <a:lnTo>
                        <a:pt x="47" y="414"/>
                      </a:lnTo>
                      <a:lnTo>
                        <a:pt x="63" y="434"/>
                      </a:lnTo>
                      <a:lnTo>
                        <a:pt x="52" y="390"/>
                      </a:lnTo>
                      <a:lnTo>
                        <a:pt x="63" y="395"/>
                      </a:lnTo>
                      <a:lnTo>
                        <a:pt x="72" y="417"/>
                      </a:lnTo>
                      <a:lnTo>
                        <a:pt x="183" y="486"/>
                      </a:lnTo>
                      <a:lnTo>
                        <a:pt x="123" y="445"/>
                      </a:lnTo>
                      <a:lnTo>
                        <a:pt x="89" y="423"/>
                      </a:lnTo>
                      <a:lnTo>
                        <a:pt x="79" y="416"/>
                      </a:lnTo>
                      <a:lnTo>
                        <a:pt x="55" y="370"/>
                      </a:lnTo>
                      <a:lnTo>
                        <a:pt x="63" y="378"/>
                      </a:lnTo>
                      <a:lnTo>
                        <a:pt x="58" y="350"/>
                      </a:lnTo>
                      <a:lnTo>
                        <a:pt x="56" y="355"/>
                      </a:lnTo>
                      <a:lnTo>
                        <a:pt x="79" y="367"/>
                      </a:lnTo>
                      <a:lnTo>
                        <a:pt x="63" y="336"/>
                      </a:lnTo>
                      <a:lnTo>
                        <a:pt x="80" y="344"/>
                      </a:lnTo>
                      <a:lnTo>
                        <a:pt x="122" y="357"/>
                      </a:lnTo>
                      <a:lnTo>
                        <a:pt x="168" y="383"/>
                      </a:lnTo>
                      <a:lnTo>
                        <a:pt x="282" y="479"/>
                      </a:lnTo>
                      <a:lnTo>
                        <a:pt x="136" y="364"/>
                      </a:lnTo>
                      <a:lnTo>
                        <a:pt x="81" y="336"/>
                      </a:lnTo>
                      <a:lnTo>
                        <a:pt x="67" y="313"/>
                      </a:lnTo>
                      <a:lnTo>
                        <a:pt x="88" y="325"/>
                      </a:lnTo>
                      <a:lnTo>
                        <a:pt x="63" y="278"/>
                      </a:lnTo>
                      <a:lnTo>
                        <a:pt x="80" y="282"/>
                      </a:lnTo>
                      <a:lnTo>
                        <a:pt x="69" y="258"/>
                      </a:lnTo>
                      <a:lnTo>
                        <a:pt x="71" y="253"/>
                      </a:lnTo>
                      <a:lnTo>
                        <a:pt x="92" y="273"/>
                      </a:lnTo>
                      <a:lnTo>
                        <a:pt x="72" y="238"/>
                      </a:lnTo>
                      <a:lnTo>
                        <a:pt x="88" y="238"/>
                      </a:lnTo>
                      <a:lnTo>
                        <a:pt x="69" y="215"/>
                      </a:lnTo>
                      <a:lnTo>
                        <a:pt x="80" y="215"/>
                      </a:lnTo>
                      <a:lnTo>
                        <a:pt x="69" y="201"/>
                      </a:lnTo>
                      <a:lnTo>
                        <a:pt x="85" y="201"/>
                      </a:lnTo>
                      <a:lnTo>
                        <a:pt x="121" y="230"/>
                      </a:lnTo>
                      <a:lnTo>
                        <a:pt x="178" y="265"/>
                      </a:lnTo>
                      <a:lnTo>
                        <a:pt x="237" y="293"/>
                      </a:lnTo>
                      <a:lnTo>
                        <a:pt x="287" y="313"/>
                      </a:lnTo>
                      <a:lnTo>
                        <a:pt x="163" y="253"/>
                      </a:lnTo>
                      <a:lnTo>
                        <a:pt x="136" y="235"/>
                      </a:lnTo>
                      <a:lnTo>
                        <a:pt x="92" y="210"/>
                      </a:lnTo>
                      <a:lnTo>
                        <a:pt x="85" y="201"/>
                      </a:lnTo>
                      <a:lnTo>
                        <a:pt x="74" y="177"/>
                      </a:lnTo>
                      <a:lnTo>
                        <a:pt x="91" y="183"/>
                      </a:lnTo>
                      <a:lnTo>
                        <a:pt x="72" y="142"/>
                      </a:lnTo>
                      <a:lnTo>
                        <a:pt x="83" y="142"/>
                      </a:lnTo>
                      <a:lnTo>
                        <a:pt x="69" y="113"/>
                      </a:lnTo>
                      <a:lnTo>
                        <a:pt x="85" y="113"/>
                      </a:lnTo>
                      <a:lnTo>
                        <a:pt x="97" y="127"/>
                      </a:lnTo>
                      <a:lnTo>
                        <a:pt x="136" y="148"/>
                      </a:lnTo>
                      <a:lnTo>
                        <a:pt x="248" y="196"/>
                      </a:lnTo>
                      <a:lnTo>
                        <a:pt x="124" y="138"/>
                      </a:lnTo>
                      <a:lnTo>
                        <a:pt x="97" y="125"/>
                      </a:lnTo>
                      <a:lnTo>
                        <a:pt x="91" y="113"/>
                      </a:lnTo>
                      <a:lnTo>
                        <a:pt x="74" y="94"/>
                      </a:lnTo>
                      <a:lnTo>
                        <a:pt x="85" y="100"/>
                      </a:lnTo>
                      <a:lnTo>
                        <a:pt x="58" y="74"/>
                      </a:lnTo>
                      <a:lnTo>
                        <a:pt x="69" y="81"/>
                      </a:lnTo>
                      <a:lnTo>
                        <a:pt x="95" y="80"/>
                      </a:lnTo>
                      <a:lnTo>
                        <a:pt x="168" y="115"/>
                      </a:lnTo>
                      <a:lnTo>
                        <a:pt x="91" y="81"/>
                      </a:lnTo>
                      <a:lnTo>
                        <a:pt x="69" y="55"/>
                      </a:lnTo>
                      <a:lnTo>
                        <a:pt x="91" y="55"/>
                      </a:lnTo>
                      <a:lnTo>
                        <a:pt x="186" y="55"/>
                      </a:lnTo>
                      <a:lnTo>
                        <a:pt x="321" y="28"/>
                      </a:lnTo>
                      <a:lnTo>
                        <a:pt x="237" y="48"/>
                      </a:lnTo>
                      <a:lnTo>
                        <a:pt x="120" y="60"/>
                      </a:lnTo>
                      <a:lnTo>
                        <a:pt x="85" y="55"/>
                      </a:lnTo>
                      <a:lnTo>
                        <a:pt x="74" y="42"/>
                      </a:lnTo>
                      <a:lnTo>
                        <a:pt x="63" y="22"/>
                      </a:lnTo>
                      <a:lnTo>
                        <a:pt x="37" y="0"/>
                      </a:lnTo>
                      <a:lnTo>
                        <a:pt x="30" y="9"/>
                      </a:lnTo>
                      <a:lnTo>
                        <a:pt x="24" y="2"/>
                      </a:lnTo>
                      <a:lnTo>
                        <a:pt x="0" y="64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5" name="Freeform 65">
                <a:extLst>
                  <a:ext uri="{FF2B5EF4-FFF2-40B4-BE49-F238E27FC236}">
                    <a16:creationId xmlns:a16="http://schemas.microsoft.com/office/drawing/2014/main" id="{D08E6A9B-1EAC-4975-B53A-9E75ABFBDF54}"/>
                  </a:ext>
                </a:extLst>
              </p:cNvPr>
              <p:cNvSpPr>
                <a:spLocks/>
              </p:cNvSpPr>
              <p:nvPr/>
            </p:nvSpPr>
            <p:spPr bwMode="ltGray">
              <a:xfrm>
                <a:off x="982" y="3297"/>
                <a:ext cx="83" cy="568"/>
              </a:xfrm>
              <a:custGeom>
                <a:avLst/>
                <a:gdLst>
                  <a:gd name="T0" fmla="*/ 17 w 83"/>
                  <a:gd name="T1" fmla="*/ 0 h 568"/>
                  <a:gd name="T2" fmla="*/ 33 w 83"/>
                  <a:gd name="T3" fmla="*/ 43 h 568"/>
                  <a:gd name="T4" fmla="*/ 48 w 83"/>
                  <a:gd name="T5" fmla="*/ 111 h 568"/>
                  <a:gd name="T6" fmla="*/ 65 w 83"/>
                  <a:gd name="T7" fmla="*/ 206 h 568"/>
                  <a:gd name="T8" fmla="*/ 82 w 83"/>
                  <a:gd name="T9" fmla="*/ 326 h 568"/>
                  <a:gd name="T10" fmla="*/ 82 w 83"/>
                  <a:gd name="T11" fmla="*/ 455 h 568"/>
                  <a:gd name="T12" fmla="*/ 73 w 83"/>
                  <a:gd name="T13" fmla="*/ 567 h 568"/>
                  <a:gd name="T14" fmla="*/ 65 w 83"/>
                  <a:gd name="T15" fmla="*/ 567 h 568"/>
                  <a:gd name="T16" fmla="*/ 73 w 83"/>
                  <a:gd name="T17" fmla="*/ 455 h 568"/>
                  <a:gd name="T18" fmla="*/ 73 w 83"/>
                  <a:gd name="T19" fmla="*/ 361 h 568"/>
                  <a:gd name="T20" fmla="*/ 56 w 83"/>
                  <a:gd name="T21" fmla="*/ 257 h 568"/>
                  <a:gd name="T22" fmla="*/ 33 w 83"/>
                  <a:gd name="T23" fmla="*/ 154 h 568"/>
                  <a:gd name="T24" fmla="*/ 0 w 83"/>
                  <a:gd name="T25" fmla="*/ 25 h 568"/>
                  <a:gd name="T26" fmla="*/ 17 w 83"/>
                  <a:gd name="T27"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568">
                    <a:moveTo>
                      <a:pt x="17" y="0"/>
                    </a:moveTo>
                    <a:lnTo>
                      <a:pt x="33" y="43"/>
                    </a:lnTo>
                    <a:lnTo>
                      <a:pt x="48" y="111"/>
                    </a:lnTo>
                    <a:lnTo>
                      <a:pt x="65" y="206"/>
                    </a:lnTo>
                    <a:lnTo>
                      <a:pt x="82" y="326"/>
                    </a:lnTo>
                    <a:lnTo>
                      <a:pt x="82" y="455"/>
                    </a:lnTo>
                    <a:lnTo>
                      <a:pt x="73" y="567"/>
                    </a:lnTo>
                    <a:lnTo>
                      <a:pt x="65" y="567"/>
                    </a:lnTo>
                    <a:lnTo>
                      <a:pt x="73" y="455"/>
                    </a:lnTo>
                    <a:lnTo>
                      <a:pt x="73" y="361"/>
                    </a:lnTo>
                    <a:lnTo>
                      <a:pt x="56" y="257"/>
                    </a:lnTo>
                    <a:lnTo>
                      <a:pt x="33" y="154"/>
                    </a:lnTo>
                    <a:lnTo>
                      <a:pt x="0" y="25"/>
                    </a:lnTo>
                    <a:lnTo>
                      <a:pt x="1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6" name="Freeform 66">
                <a:extLst>
                  <a:ext uri="{FF2B5EF4-FFF2-40B4-BE49-F238E27FC236}">
                    <a16:creationId xmlns:a16="http://schemas.microsoft.com/office/drawing/2014/main" id="{B1977226-B062-44B3-93A2-B76E5DE4E18A}"/>
                  </a:ext>
                </a:extLst>
              </p:cNvPr>
              <p:cNvSpPr>
                <a:spLocks/>
              </p:cNvSpPr>
              <p:nvPr/>
            </p:nvSpPr>
            <p:spPr bwMode="ltGray">
              <a:xfrm>
                <a:off x="706" y="3863"/>
                <a:ext cx="214" cy="272"/>
              </a:xfrm>
              <a:custGeom>
                <a:avLst/>
                <a:gdLst>
                  <a:gd name="T0" fmla="*/ 213 w 214"/>
                  <a:gd name="T1" fmla="*/ 271 h 272"/>
                  <a:gd name="T2" fmla="*/ 180 w 214"/>
                  <a:gd name="T3" fmla="*/ 210 h 272"/>
                  <a:gd name="T4" fmla="*/ 154 w 214"/>
                  <a:gd name="T5" fmla="*/ 144 h 272"/>
                  <a:gd name="T6" fmla="*/ 140 w 214"/>
                  <a:gd name="T7" fmla="*/ 114 h 272"/>
                  <a:gd name="T8" fmla="*/ 120 w 214"/>
                  <a:gd name="T9" fmla="*/ 81 h 272"/>
                  <a:gd name="T10" fmla="*/ 95 w 214"/>
                  <a:gd name="T11" fmla="*/ 45 h 272"/>
                  <a:gd name="T12" fmla="*/ 76 w 214"/>
                  <a:gd name="T13" fmla="*/ 22 h 272"/>
                  <a:gd name="T14" fmla="*/ 61 w 214"/>
                  <a:gd name="T15" fmla="*/ 12 h 272"/>
                  <a:gd name="T16" fmla="*/ 42 w 214"/>
                  <a:gd name="T17" fmla="*/ 3 h 272"/>
                  <a:gd name="T18" fmla="*/ 19 w 214"/>
                  <a:gd name="T19" fmla="*/ 0 h 272"/>
                  <a:gd name="T20" fmla="*/ 10 w 214"/>
                  <a:gd name="T21" fmla="*/ 7 h 272"/>
                  <a:gd name="T22" fmla="*/ 0 w 214"/>
                  <a:gd name="T23" fmla="*/ 2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72">
                    <a:moveTo>
                      <a:pt x="213" y="271"/>
                    </a:moveTo>
                    <a:lnTo>
                      <a:pt x="180" y="210"/>
                    </a:lnTo>
                    <a:lnTo>
                      <a:pt x="154" y="144"/>
                    </a:lnTo>
                    <a:lnTo>
                      <a:pt x="140" y="114"/>
                    </a:lnTo>
                    <a:lnTo>
                      <a:pt x="120" y="81"/>
                    </a:lnTo>
                    <a:lnTo>
                      <a:pt x="95" y="45"/>
                    </a:lnTo>
                    <a:lnTo>
                      <a:pt x="76" y="22"/>
                    </a:lnTo>
                    <a:lnTo>
                      <a:pt x="61" y="12"/>
                    </a:lnTo>
                    <a:lnTo>
                      <a:pt x="42" y="3"/>
                    </a:lnTo>
                    <a:lnTo>
                      <a:pt x="19" y="0"/>
                    </a:lnTo>
                    <a:lnTo>
                      <a:pt x="10" y="7"/>
                    </a:lnTo>
                    <a:lnTo>
                      <a:pt x="0" y="2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7" name="Freeform 67">
                <a:extLst>
                  <a:ext uri="{FF2B5EF4-FFF2-40B4-BE49-F238E27FC236}">
                    <a16:creationId xmlns:a16="http://schemas.microsoft.com/office/drawing/2014/main" id="{6E9C77C5-089F-4EFF-B0D8-F415BCED51C0}"/>
                  </a:ext>
                </a:extLst>
              </p:cNvPr>
              <p:cNvSpPr>
                <a:spLocks/>
              </p:cNvSpPr>
              <p:nvPr/>
            </p:nvSpPr>
            <p:spPr bwMode="ltGray">
              <a:xfrm>
                <a:off x="882" y="2866"/>
                <a:ext cx="668" cy="976"/>
              </a:xfrm>
              <a:custGeom>
                <a:avLst/>
                <a:gdLst>
                  <a:gd name="T0" fmla="*/ 450 w 668"/>
                  <a:gd name="T1" fmla="*/ 11 h 976"/>
                  <a:gd name="T2" fmla="*/ 430 w 668"/>
                  <a:gd name="T3" fmla="*/ 42 h 976"/>
                  <a:gd name="T4" fmla="*/ 284 w 668"/>
                  <a:gd name="T5" fmla="*/ 35 h 976"/>
                  <a:gd name="T6" fmla="*/ 342 w 668"/>
                  <a:gd name="T7" fmla="*/ 48 h 976"/>
                  <a:gd name="T8" fmla="*/ 405 w 668"/>
                  <a:gd name="T9" fmla="*/ 66 h 976"/>
                  <a:gd name="T10" fmla="*/ 265 w 668"/>
                  <a:gd name="T11" fmla="*/ 91 h 976"/>
                  <a:gd name="T12" fmla="*/ 373 w 668"/>
                  <a:gd name="T13" fmla="*/ 98 h 976"/>
                  <a:gd name="T14" fmla="*/ 385 w 668"/>
                  <a:gd name="T15" fmla="*/ 128 h 976"/>
                  <a:gd name="T16" fmla="*/ 67 w 668"/>
                  <a:gd name="T17" fmla="*/ 267 h 976"/>
                  <a:gd name="T18" fmla="*/ 361 w 668"/>
                  <a:gd name="T19" fmla="*/ 165 h 976"/>
                  <a:gd name="T20" fmla="*/ 297 w 668"/>
                  <a:gd name="T21" fmla="*/ 221 h 976"/>
                  <a:gd name="T22" fmla="*/ 338 w 668"/>
                  <a:gd name="T23" fmla="*/ 227 h 976"/>
                  <a:gd name="T24" fmla="*/ 284 w 668"/>
                  <a:gd name="T25" fmla="*/ 304 h 976"/>
                  <a:gd name="T26" fmla="*/ 167 w 668"/>
                  <a:gd name="T27" fmla="*/ 388 h 976"/>
                  <a:gd name="T28" fmla="*/ 297 w 668"/>
                  <a:gd name="T29" fmla="*/ 326 h 976"/>
                  <a:gd name="T30" fmla="*/ 190 w 668"/>
                  <a:gd name="T31" fmla="*/ 449 h 976"/>
                  <a:gd name="T32" fmla="*/ 288 w 668"/>
                  <a:gd name="T33" fmla="*/ 369 h 976"/>
                  <a:gd name="T34" fmla="*/ 312 w 668"/>
                  <a:gd name="T35" fmla="*/ 369 h 976"/>
                  <a:gd name="T36" fmla="*/ 273 w 668"/>
                  <a:gd name="T37" fmla="*/ 441 h 976"/>
                  <a:gd name="T38" fmla="*/ 305 w 668"/>
                  <a:gd name="T39" fmla="*/ 441 h 976"/>
                  <a:gd name="T40" fmla="*/ 244 w 668"/>
                  <a:gd name="T41" fmla="*/ 525 h 976"/>
                  <a:gd name="T42" fmla="*/ 278 w 668"/>
                  <a:gd name="T43" fmla="*/ 504 h 976"/>
                  <a:gd name="T44" fmla="*/ 248 w 668"/>
                  <a:gd name="T45" fmla="*/ 582 h 976"/>
                  <a:gd name="T46" fmla="*/ 273 w 668"/>
                  <a:gd name="T47" fmla="*/ 558 h 976"/>
                  <a:gd name="T48" fmla="*/ 302 w 668"/>
                  <a:gd name="T49" fmla="*/ 550 h 976"/>
                  <a:gd name="T50" fmla="*/ 284 w 668"/>
                  <a:gd name="T51" fmla="*/ 608 h 976"/>
                  <a:gd name="T52" fmla="*/ 221 w 668"/>
                  <a:gd name="T53" fmla="*/ 716 h 976"/>
                  <a:gd name="T54" fmla="*/ 302 w 668"/>
                  <a:gd name="T55" fmla="*/ 633 h 976"/>
                  <a:gd name="T56" fmla="*/ 320 w 668"/>
                  <a:gd name="T57" fmla="*/ 618 h 976"/>
                  <a:gd name="T58" fmla="*/ 316 w 668"/>
                  <a:gd name="T59" fmla="*/ 707 h 976"/>
                  <a:gd name="T60" fmla="*/ 342 w 668"/>
                  <a:gd name="T61" fmla="*/ 752 h 976"/>
                  <a:gd name="T62" fmla="*/ 352 w 668"/>
                  <a:gd name="T63" fmla="*/ 701 h 976"/>
                  <a:gd name="T64" fmla="*/ 590 w 668"/>
                  <a:gd name="T65" fmla="*/ 836 h 976"/>
                  <a:gd name="T66" fmla="*/ 373 w 668"/>
                  <a:gd name="T67" fmla="*/ 640 h 976"/>
                  <a:gd name="T68" fmla="*/ 420 w 668"/>
                  <a:gd name="T69" fmla="*/ 681 h 976"/>
                  <a:gd name="T70" fmla="*/ 357 w 668"/>
                  <a:gd name="T71" fmla="*/ 574 h 976"/>
                  <a:gd name="T72" fmla="*/ 617 w 668"/>
                  <a:gd name="T73" fmla="*/ 660 h 976"/>
                  <a:gd name="T74" fmla="*/ 357 w 668"/>
                  <a:gd name="T75" fmla="*/ 540 h 976"/>
                  <a:gd name="T76" fmla="*/ 393 w 668"/>
                  <a:gd name="T77" fmla="*/ 512 h 976"/>
                  <a:gd name="T78" fmla="*/ 364 w 668"/>
                  <a:gd name="T79" fmla="*/ 468 h 976"/>
                  <a:gd name="T80" fmla="*/ 405 w 668"/>
                  <a:gd name="T81" fmla="*/ 468 h 976"/>
                  <a:gd name="T82" fmla="*/ 522 w 668"/>
                  <a:gd name="T83" fmla="*/ 551 h 976"/>
                  <a:gd name="T84" fmla="*/ 410 w 668"/>
                  <a:gd name="T85" fmla="*/ 393 h 976"/>
                  <a:gd name="T86" fmla="*/ 388 w 668"/>
                  <a:gd name="T87" fmla="*/ 335 h 976"/>
                  <a:gd name="T88" fmla="*/ 420 w 668"/>
                  <a:gd name="T89" fmla="*/ 325 h 976"/>
                  <a:gd name="T90" fmla="*/ 414 w 668"/>
                  <a:gd name="T91" fmla="*/ 269 h 976"/>
                  <a:gd name="T92" fmla="*/ 428 w 668"/>
                  <a:gd name="T93" fmla="*/ 263 h 976"/>
                  <a:gd name="T94" fmla="*/ 507 w 668"/>
                  <a:gd name="T95" fmla="*/ 314 h 976"/>
                  <a:gd name="T96" fmla="*/ 445 w 668"/>
                  <a:gd name="T97" fmla="*/ 232 h 976"/>
                  <a:gd name="T98" fmla="*/ 450 w 668"/>
                  <a:gd name="T99" fmla="*/ 163 h 976"/>
                  <a:gd name="T100" fmla="*/ 445 w 668"/>
                  <a:gd name="T101" fmla="*/ 124 h 976"/>
                  <a:gd name="T102" fmla="*/ 513 w 668"/>
                  <a:gd name="T103" fmla="*/ 122 h 976"/>
                  <a:gd name="T104" fmla="*/ 497 w 668"/>
                  <a:gd name="T105" fmla="*/ 66 h 976"/>
                  <a:gd name="T106" fmla="*/ 527 w 668"/>
                  <a:gd name="T107" fmla="*/ 51 h 976"/>
                  <a:gd name="T108" fmla="*/ 518 w 668"/>
                  <a:gd name="T10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8" h="976">
                    <a:moveTo>
                      <a:pt x="518" y="0"/>
                    </a:moveTo>
                    <a:lnTo>
                      <a:pt x="490" y="3"/>
                    </a:lnTo>
                    <a:lnTo>
                      <a:pt x="450" y="11"/>
                    </a:lnTo>
                    <a:lnTo>
                      <a:pt x="477" y="16"/>
                    </a:lnTo>
                    <a:lnTo>
                      <a:pt x="454" y="27"/>
                    </a:lnTo>
                    <a:lnTo>
                      <a:pt x="430" y="42"/>
                    </a:lnTo>
                    <a:lnTo>
                      <a:pt x="396" y="47"/>
                    </a:lnTo>
                    <a:lnTo>
                      <a:pt x="342" y="44"/>
                    </a:lnTo>
                    <a:lnTo>
                      <a:pt x="284" y="35"/>
                    </a:lnTo>
                    <a:lnTo>
                      <a:pt x="132" y="44"/>
                    </a:lnTo>
                    <a:lnTo>
                      <a:pt x="278" y="39"/>
                    </a:lnTo>
                    <a:lnTo>
                      <a:pt x="342" y="48"/>
                    </a:lnTo>
                    <a:lnTo>
                      <a:pt x="396" y="47"/>
                    </a:lnTo>
                    <a:lnTo>
                      <a:pt x="430" y="55"/>
                    </a:lnTo>
                    <a:lnTo>
                      <a:pt x="405" y="66"/>
                    </a:lnTo>
                    <a:lnTo>
                      <a:pt x="422" y="71"/>
                    </a:lnTo>
                    <a:lnTo>
                      <a:pt x="373" y="94"/>
                    </a:lnTo>
                    <a:lnTo>
                      <a:pt x="265" y="91"/>
                    </a:lnTo>
                    <a:lnTo>
                      <a:pt x="124" y="169"/>
                    </a:lnTo>
                    <a:lnTo>
                      <a:pt x="265" y="94"/>
                    </a:lnTo>
                    <a:lnTo>
                      <a:pt x="373" y="98"/>
                    </a:lnTo>
                    <a:lnTo>
                      <a:pt x="405" y="102"/>
                    </a:lnTo>
                    <a:lnTo>
                      <a:pt x="348" y="128"/>
                    </a:lnTo>
                    <a:lnTo>
                      <a:pt x="385" y="128"/>
                    </a:lnTo>
                    <a:lnTo>
                      <a:pt x="320" y="158"/>
                    </a:lnTo>
                    <a:lnTo>
                      <a:pt x="201" y="196"/>
                    </a:lnTo>
                    <a:lnTo>
                      <a:pt x="67" y="267"/>
                    </a:lnTo>
                    <a:lnTo>
                      <a:pt x="206" y="202"/>
                    </a:lnTo>
                    <a:lnTo>
                      <a:pt x="325" y="163"/>
                    </a:lnTo>
                    <a:lnTo>
                      <a:pt x="361" y="165"/>
                    </a:lnTo>
                    <a:lnTo>
                      <a:pt x="305" y="189"/>
                    </a:lnTo>
                    <a:lnTo>
                      <a:pt x="342" y="194"/>
                    </a:lnTo>
                    <a:lnTo>
                      <a:pt x="297" y="221"/>
                    </a:lnTo>
                    <a:lnTo>
                      <a:pt x="12" y="457"/>
                    </a:lnTo>
                    <a:lnTo>
                      <a:pt x="297" y="227"/>
                    </a:lnTo>
                    <a:lnTo>
                      <a:pt x="338" y="227"/>
                    </a:lnTo>
                    <a:lnTo>
                      <a:pt x="293" y="263"/>
                    </a:lnTo>
                    <a:lnTo>
                      <a:pt x="325" y="262"/>
                    </a:lnTo>
                    <a:lnTo>
                      <a:pt x="284" y="304"/>
                    </a:lnTo>
                    <a:lnTo>
                      <a:pt x="167" y="386"/>
                    </a:lnTo>
                    <a:lnTo>
                      <a:pt x="44" y="502"/>
                    </a:lnTo>
                    <a:lnTo>
                      <a:pt x="167" y="388"/>
                    </a:lnTo>
                    <a:lnTo>
                      <a:pt x="288" y="308"/>
                    </a:lnTo>
                    <a:lnTo>
                      <a:pt x="325" y="295"/>
                    </a:lnTo>
                    <a:lnTo>
                      <a:pt x="297" y="326"/>
                    </a:lnTo>
                    <a:lnTo>
                      <a:pt x="320" y="321"/>
                    </a:lnTo>
                    <a:lnTo>
                      <a:pt x="284" y="366"/>
                    </a:lnTo>
                    <a:lnTo>
                      <a:pt x="190" y="449"/>
                    </a:lnTo>
                    <a:lnTo>
                      <a:pt x="0" y="560"/>
                    </a:lnTo>
                    <a:lnTo>
                      <a:pt x="185" y="452"/>
                    </a:lnTo>
                    <a:lnTo>
                      <a:pt x="288" y="369"/>
                    </a:lnTo>
                    <a:lnTo>
                      <a:pt x="302" y="369"/>
                    </a:lnTo>
                    <a:lnTo>
                      <a:pt x="127" y="618"/>
                    </a:lnTo>
                    <a:lnTo>
                      <a:pt x="312" y="369"/>
                    </a:lnTo>
                    <a:lnTo>
                      <a:pt x="288" y="402"/>
                    </a:lnTo>
                    <a:lnTo>
                      <a:pt x="312" y="390"/>
                    </a:lnTo>
                    <a:lnTo>
                      <a:pt x="273" y="441"/>
                    </a:lnTo>
                    <a:lnTo>
                      <a:pt x="153" y="558"/>
                    </a:lnTo>
                    <a:lnTo>
                      <a:pt x="273" y="449"/>
                    </a:lnTo>
                    <a:lnTo>
                      <a:pt x="305" y="441"/>
                    </a:lnTo>
                    <a:lnTo>
                      <a:pt x="273" y="475"/>
                    </a:lnTo>
                    <a:lnTo>
                      <a:pt x="131" y="701"/>
                    </a:lnTo>
                    <a:lnTo>
                      <a:pt x="244" y="525"/>
                    </a:lnTo>
                    <a:lnTo>
                      <a:pt x="284" y="475"/>
                    </a:lnTo>
                    <a:lnTo>
                      <a:pt x="305" y="468"/>
                    </a:lnTo>
                    <a:lnTo>
                      <a:pt x="278" y="504"/>
                    </a:lnTo>
                    <a:lnTo>
                      <a:pt x="302" y="499"/>
                    </a:lnTo>
                    <a:lnTo>
                      <a:pt x="265" y="543"/>
                    </a:lnTo>
                    <a:lnTo>
                      <a:pt x="248" y="582"/>
                    </a:lnTo>
                    <a:lnTo>
                      <a:pt x="64" y="712"/>
                    </a:lnTo>
                    <a:lnTo>
                      <a:pt x="252" y="586"/>
                    </a:lnTo>
                    <a:lnTo>
                      <a:pt x="273" y="558"/>
                    </a:lnTo>
                    <a:lnTo>
                      <a:pt x="297" y="550"/>
                    </a:lnTo>
                    <a:lnTo>
                      <a:pt x="252" y="624"/>
                    </a:lnTo>
                    <a:lnTo>
                      <a:pt x="302" y="550"/>
                    </a:lnTo>
                    <a:lnTo>
                      <a:pt x="273" y="586"/>
                    </a:lnTo>
                    <a:lnTo>
                      <a:pt x="305" y="577"/>
                    </a:lnTo>
                    <a:lnTo>
                      <a:pt x="284" y="608"/>
                    </a:lnTo>
                    <a:lnTo>
                      <a:pt x="221" y="716"/>
                    </a:lnTo>
                    <a:lnTo>
                      <a:pt x="157" y="780"/>
                    </a:lnTo>
                    <a:lnTo>
                      <a:pt x="221" y="716"/>
                    </a:lnTo>
                    <a:lnTo>
                      <a:pt x="288" y="613"/>
                    </a:lnTo>
                    <a:lnTo>
                      <a:pt x="312" y="608"/>
                    </a:lnTo>
                    <a:lnTo>
                      <a:pt x="302" y="633"/>
                    </a:lnTo>
                    <a:lnTo>
                      <a:pt x="252" y="701"/>
                    </a:lnTo>
                    <a:lnTo>
                      <a:pt x="305" y="640"/>
                    </a:lnTo>
                    <a:lnTo>
                      <a:pt x="320" y="618"/>
                    </a:lnTo>
                    <a:lnTo>
                      <a:pt x="297" y="674"/>
                    </a:lnTo>
                    <a:lnTo>
                      <a:pt x="325" y="664"/>
                    </a:lnTo>
                    <a:lnTo>
                      <a:pt x="316" y="707"/>
                    </a:lnTo>
                    <a:lnTo>
                      <a:pt x="333" y="687"/>
                    </a:lnTo>
                    <a:lnTo>
                      <a:pt x="348" y="705"/>
                    </a:lnTo>
                    <a:lnTo>
                      <a:pt x="342" y="752"/>
                    </a:lnTo>
                    <a:lnTo>
                      <a:pt x="225" y="975"/>
                    </a:lnTo>
                    <a:lnTo>
                      <a:pt x="352" y="752"/>
                    </a:lnTo>
                    <a:lnTo>
                      <a:pt x="352" y="701"/>
                    </a:lnTo>
                    <a:lnTo>
                      <a:pt x="352" y="671"/>
                    </a:lnTo>
                    <a:lnTo>
                      <a:pt x="380" y="687"/>
                    </a:lnTo>
                    <a:lnTo>
                      <a:pt x="590" y="836"/>
                    </a:lnTo>
                    <a:lnTo>
                      <a:pt x="369" y="674"/>
                    </a:lnTo>
                    <a:lnTo>
                      <a:pt x="352" y="633"/>
                    </a:lnTo>
                    <a:lnTo>
                      <a:pt x="373" y="640"/>
                    </a:lnTo>
                    <a:lnTo>
                      <a:pt x="342" y="591"/>
                    </a:lnTo>
                    <a:lnTo>
                      <a:pt x="369" y="609"/>
                    </a:lnTo>
                    <a:lnTo>
                      <a:pt x="420" y="681"/>
                    </a:lnTo>
                    <a:lnTo>
                      <a:pt x="373" y="605"/>
                    </a:lnTo>
                    <a:lnTo>
                      <a:pt x="352" y="574"/>
                    </a:lnTo>
                    <a:lnTo>
                      <a:pt x="357" y="574"/>
                    </a:lnTo>
                    <a:lnTo>
                      <a:pt x="385" y="591"/>
                    </a:lnTo>
                    <a:lnTo>
                      <a:pt x="436" y="629"/>
                    </a:lnTo>
                    <a:lnTo>
                      <a:pt x="617" y="660"/>
                    </a:lnTo>
                    <a:lnTo>
                      <a:pt x="430" y="624"/>
                    </a:lnTo>
                    <a:lnTo>
                      <a:pt x="373" y="577"/>
                    </a:lnTo>
                    <a:lnTo>
                      <a:pt x="357" y="540"/>
                    </a:lnTo>
                    <a:lnTo>
                      <a:pt x="385" y="540"/>
                    </a:lnTo>
                    <a:lnTo>
                      <a:pt x="357" y="504"/>
                    </a:lnTo>
                    <a:lnTo>
                      <a:pt x="393" y="512"/>
                    </a:lnTo>
                    <a:lnTo>
                      <a:pt x="518" y="582"/>
                    </a:lnTo>
                    <a:lnTo>
                      <a:pt x="393" y="511"/>
                    </a:lnTo>
                    <a:lnTo>
                      <a:pt x="364" y="468"/>
                    </a:lnTo>
                    <a:lnTo>
                      <a:pt x="396" y="480"/>
                    </a:lnTo>
                    <a:lnTo>
                      <a:pt x="373" y="447"/>
                    </a:lnTo>
                    <a:lnTo>
                      <a:pt x="405" y="468"/>
                    </a:lnTo>
                    <a:lnTo>
                      <a:pt x="385" y="419"/>
                    </a:lnTo>
                    <a:lnTo>
                      <a:pt x="410" y="444"/>
                    </a:lnTo>
                    <a:lnTo>
                      <a:pt x="522" y="551"/>
                    </a:lnTo>
                    <a:lnTo>
                      <a:pt x="405" y="444"/>
                    </a:lnTo>
                    <a:lnTo>
                      <a:pt x="380" y="381"/>
                    </a:lnTo>
                    <a:lnTo>
                      <a:pt x="410" y="393"/>
                    </a:lnTo>
                    <a:lnTo>
                      <a:pt x="593" y="455"/>
                    </a:lnTo>
                    <a:lnTo>
                      <a:pt x="410" y="390"/>
                    </a:lnTo>
                    <a:lnTo>
                      <a:pt x="388" y="335"/>
                    </a:lnTo>
                    <a:lnTo>
                      <a:pt x="414" y="345"/>
                    </a:lnTo>
                    <a:lnTo>
                      <a:pt x="393" y="314"/>
                    </a:lnTo>
                    <a:lnTo>
                      <a:pt x="420" y="325"/>
                    </a:lnTo>
                    <a:lnTo>
                      <a:pt x="505" y="476"/>
                    </a:lnTo>
                    <a:lnTo>
                      <a:pt x="414" y="310"/>
                    </a:lnTo>
                    <a:lnTo>
                      <a:pt x="414" y="269"/>
                    </a:lnTo>
                    <a:lnTo>
                      <a:pt x="441" y="288"/>
                    </a:lnTo>
                    <a:lnTo>
                      <a:pt x="497" y="374"/>
                    </a:lnTo>
                    <a:lnTo>
                      <a:pt x="428" y="263"/>
                    </a:lnTo>
                    <a:lnTo>
                      <a:pt x="420" y="227"/>
                    </a:lnTo>
                    <a:lnTo>
                      <a:pt x="441" y="243"/>
                    </a:lnTo>
                    <a:lnTo>
                      <a:pt x="507" y="314"/>
                    </a:lnTo>
                    <a:lnTo>
                      <a:pt x="667" y="352"/>
                    </a:lnTo>
                    <a:lnTo>
                      <a:pt x="505" y="308"/>
                    </a:lnTo>
                    <a:lnTo>
                      <a:pt x="445" y="232"/>
                    </a:lnTo>
                    <a:lnTo>
                      <a:pt x="436" y="185"/>
                    </a:lnTo>
                    <a:lnTo>
                      <a:pt x="463" y="207"/>
                    </a:lnTo>
                    <a:lnTo>
                      <a:pt x="450" y="163"/>
                    </a:lnTo>
                    <a:lnTo>
                      <a:pt x="554" y="279"/>
                    </a:lnTo>
                    <a:lnTo>
                      <a:pt x="454" y="158"/>
                    </a:lnTo>
                    <a:lnTo>
                      <a:pt x="445" y="124"/>
                    </a:lnTo>
                    <a:lnTo>
                      <a:pt x="477" y="149"/>
                    </a:lnTo>
                    <a:lnTo>
                      <a:pt x="473" y="97"/>
                    </a:lnTo>
                    <a:lnTo>
                      <a:pt x="513" y="122"/>
                    </a:lnTo>
                    <a:lnTo>
                      <a:pt x="658" y="215"/>
                    </a:lnTo>
                    <a:lnTo>
                      <a:pt x="513" y="120"/>
                    </a:lnTo>
                    <a:lnTo>
                      <a:pt x="497" y="66"/>
                    </a:lnTo>
                    <a:lnTo>
                      <a:pt x="518" y="79"/>
                    </a:lnTo>
                    <a:lnTo>
                      <a:pt x="505" y="42"/>
                    </a:lnTo>
                    <a:lnTo>
                      <a:pt x="527" y="51"/>
                    </a:lnTo>
                    <a:lnTo>
                      <a:pt x="531" y="21"/>
                    </a:lnTo>
                    <a:lnTo>
                      <a:pt x="527" y="8"/>
                    </a:lnTo>
                    <a:lnTo>
                      <a:pt x="51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8" name="Freeform 68">
                <a:extLst>
                  <a:ext uri="{FF2B5EF4-FFF2-40B4-BE49-F238E27FC236}">
                    <a16:creationId xmlns:a16="http://schemas.microsoft.com/office/drawing/2014/main" id="{91803050-12A1-4E53-ADDB-C921044AF036}"/>
                  </a:ext>
                </a:extLst>
              </p:cNvPr>
              <p:cNvSpPr>
                <a:spLocks/>
              </p:cNvSpPr>
              <p:nvPr/>
            </p:nvSpPr>
            <p:spPr bwMode="ltGray">
              <a:xfrm>
                <a:off x="1305" y="3384"/>
                <a:ext cx="249" cy="445"/>
              </a:xfrm>
              <a:custGeom>
                <a:avLst/>
                <a:gdLst>
                  <a:gd name="T0" fmla="*/ 248 w 249"/>
                  <a:gd name="T1" fmla="*/ 159 h 445"/>
                  <a:gd name="T2" fmla="*/ 222 w 249"/>
                  <a:gd name="T3" fmla="*/ 16 h 445"/>
                  <a:gd name="T4" fmla="*/ 189 w 249"/>
                  <a:gd name="T5" fmla="*/ 2 h 445"/>
                  <a:gd name="T6" fmla="*/ 161 w 249"/>
                  <a:gd name="T7" fmla="*/ 0 h 445"/>
                  <a:gd name="T8" fmla="*/ 119 w 249"/>
                  <a:gd name="T9" fmla="*/ 6 h 445"/>
                  <a:gd name="T10" fmla="*/ 93 w 249"/>
                  <a:gd name="T11" fmla="*/ 22 h 445"/>
                  <a:gd name="T12" fmla="*/ 64 w 249"/>
                  <a:gd name="T13" fmla="*/ 44 h 445"/>
                  <a:gd name="T14" fmla="*/ 35 w 249"/>
                  <a:gd name="T15" fmla="*/ 84 h 445"/>
                  <a:gd name="T16" fmla="*/ 19 w 249"/>
                  <a:gd name="T17" fmla="*/ 140 h 445"/>
                  <a:gd name="T18" fmla="*/ 11 w 249"/>
                  <a:gd name="T19" fmla="*/ 187 h 445"/>
                  <a:gd name="T20" fmla="*/ 0 w 249"/>
                  <a:gd name="T21" fmla="*/ 253 h 445"/>
                  <a:gd name="T22" fmla="*/ 0 w 249"/>
                  <a:gd name="T23" fmla="*/ 296 h 445"/>
                  <a:gd name="T24" fmla="*/ 19 w 249"/>
                  <a:gd name="T25" fmla="*/ 354 h 445"/>
                  <a:gd name="T26" fmla="*/ 56 w 249"/>
                  <a:gd name="T27" fmla="*/ 404 h 445"/>
                  <a:gd name="T28" fmla="*/ 93 w 249"/>
                  <a:gd name="T29" fmla="*/ 444 h 445"/>
                  <a:gd name="T30" fmla="*/ 72 w 249"/>
                  <a:gd name="T31" fmla="*/ 384 h 445"/>
                  <a:gd name="T32" fmla="*/ 64 w 249"/>
                  <a:gd name="T33" fmla="*/ 327 h 445"/>
                  <a:gd name="T34" fmla="*/ 68 w 249"/>
                  <a:gd name="T35" fmla="*/ 269 h 445"/>
                  <a:gd name="T36" fmla="*/ 72 w 249"/>
                  <a:gd name="T37" fmla="*/ 217 h 445"/>
                  <a:gd name="T38" fmla="*/ 80 w 249"/>
                  <a:gd name="T39" fmla="*/ 164 h 445"/>
                  <a:gd name="T40" fmla="*/ 93 w 249"/>
                  <a:gd name="T41" fmla="*/ 119 h 445"/>
                  <a:gd name="T42" fmla="*/ 96 w 249"/>
                  <a:gd name="T43" fmla="*/ 83 h 445"/>
                  <a:gd name="T44" fmla="*/ 113 w 249"/>
                  <a:gd name="T45" fmla="*/ 45 h 445"/>
                  <a:gd name="T46" fmla="*/ 149 w 249"/>
                  <a:gd name="T47" fmla="*/ 17 h 445"/>
                  <a:gd name="T48" fmla="*/ 181 w 249"/>
                  <a:gd name="T49" fmla="*/ 19 h 445"/>
                  <a:gd name="T50" fmla="*/ 213 w 249"/>
                  <a:gd name="T51" fmla="*/ 100 h 445"/>
                  <a:gd name="T52" fmla="*/ 237 w 249"/>
                  <a:gd name="T53" fmla="*/ 119 h 445"/>
                  <a:gd name="T54" fmla="*/ 248 w 249"/>
                  <a:gd name="T55" fmla="*/ 15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9" h="445">
                    <a:moveTo>
                      <a:pt x="248" y="159"/>
                    </a:moveTo>
                    <a:lnTo>
                      <a:pt x="222" y="16"/>
                    </a:lnTo>
                    <a:lnTo>
                      <a:pt x="189" y="2"/>
                    </a:lnTo>
                    <a:lnTo>
                      <a:pt x="161" y="0"/>
                    </a:lnTo>
                    <a:lnTo>
                      <a:pt x="119" y="6"/>
                    </a:lnTo>
                    <a:lnTo>
                      <a:pt x="93" y="22"/>
                    </a:lnTo>
                    <a:lnTo>
                      <a:pt x="64" y="44"/>
                    </a:lnTo>
                    <a:lnTo>
                      <a:pt x="35" y="84"/>
                    </a:lnTo>
                    <a:lnTo>
                      <a:pt x="19" y="140"/>
                    </a:lnTo>
                    <a:lnTo>
                      <a:pt x="11" y="187"/>
                    </a:lnTo>
                    <a:lnTo>
                      <a:pt x="0" y="253"/>
                    </a:lnTo>
                    <a:lnTo>
                      <a:pt x="0" y="296"/>
                    </a:lnTo>
                    <a:lnTo>
                      <a:pt x="19" y="354"/>
                    </a:lnTo>
                    <a:lnTo>
                      <a:pt x="56" y="404"/>
                    </a:lnTo>
                    <a:lnTo>
                      <a:pt x="93" y="444"/>
                    </a:lnTo>
                    <a:lnTo>
                      <a:pt x="72" y="384"/>
                    </a:lnTo>
                    <a:lnTo>
                      <a:pt x="64" y="327"/>
                    </a:lnTo>
                    <a:lnTo>
                      <a:pt x="68" y="269"/>
                    </a:lnTo>
                    <a:lnTo>
                      <a:pt x="72" y="217"/>
                    </a:lnTo>
                    <a:lnTo>
                      <a:pt x="80" y="164"/>
                    </a:lnTo>
                    <a:lnTo>
                      <a:pt x="93" y="119"/>
                    </a:lnTo>
                    <a:lnTo>
                      <a:pt x="96" y="83"/>
                    </a:lnTo>
                    <a:lnTo>
                      <a:pt x="113" y="45"/>
                    </a:lnTo>
                    <a:lnTo>
                      <a:pt x="149" y="17"/>
                    </a:lnTo>
                    <a:lnTo>
                      <a:pt x="181" y="19"/>
                    </a:lnTo>
                    <a:lnTo>
                      <a:pt x="213" y="100"/>
                    </a:lnTo>
                    <a:lnTo>
                      <a:pt x="237" y="119"/>
                    </a:lnTo>
                    <a:lnTo>
                      <a:pt x="248"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9" name="Freeform 69">
                <a:extLst>
                  <a:ext uri="{FF2B5EF4-FFF2-40B4-BE49-F238E27FC236}">
                    <a16:creationId xmlns:a16="http://schemas.microsoft.com/office/drawing/2014/main" id="{3B548A0D-D0E5-4818-BE3D-89901DA636FB}"/>
                  </a:ext>
                </a:extLst>
              </p:cNvPr>
              <p:cNvSpPr>
                <a:spLocks/>
              </p:cNvSpPr>
              <p:nvPr/>
            </p:nvSpPr>
            <p:spPr bwMode="ltGray">
              <a:xfrm>
                <a:off x="1502" y="3062"/>
                <a:ext cx="276" cy="543"/>
              </a:xfrm>
              <a:custGeom>
                <a:avLst/>
                <a:gdLst>
                  <a:gd name="T0" fmla="*/ 5 w 276"/>
                  <a:gd name="T1" fmla="*/ 86 h 543"/>
                  <a:gd name="T2" fmla="*/ 64 w 276"/>
                  <a:gd name="T3" fmla="*/ 0 h 543"/>
                  <a:gd name="T4" fmla="*/ 99 w 276"/>
                  <a:gd name="T5" fmla="*/ 2 h 543"/>
                  <a:gd name="T6" fmla="*/ 130 w 276"/>
                  <a:gd name="T7" fmla="*/ 7 h 543"/>
                  <a:gd name="T8" fmla="*/ 155 w 276"/>
                  <a:gd name="T9" fmla="*/ 30 h 543"/>
                  <a:gd name="T10" fmla="*/ 218 w 276"/>
                  <a:gd name="T11" fmla="*/ 100 h 543"/>
                  <a:gd name="T12" fmla="*/ 239 w 276"/>
                  <a:gd name="T13" fmla="*/ 131 h 543"/>
                  <a:gd name="T14" fmla="*/ 254 w 276"/>
                  <a:gd name="T15" fmla="*/ 162 h 543"/>
                  <a:gd name="T16" fmla="*/ 269 w 276"/>
                  <a:gd name="T17" fmla="*/ 254 h 543"/>
                  <a:gd name="T18" fmla="*/ 275 w 276"/>
                  <a:gd name="T19" fmla="*/ 282 h 543"/>
                  <a:gd name="T20" fmla="*/ 269 w 276"/>
                  <a:gd name="T21" fmla="*/ 318 h 543"/>
                  <a:gd name="T22" fmla="*/ 258 w 276"/>
                  <a:gd name="T23" fmla="*/ 355 h 543"/>
                  <a:gd name="T24" fmla="*/ 233 w 276"/>
                  <a:gd name="T25" fmla="*/ 413 h 543"/>
                  <a:gd name="T26" fmla="*/ 214 w 276"/>
                  <a:gd name="T27" fmla="*/ 451 h 543"/>
                  <a:gd name="T28" fmla="*/ 182 w 276"/>
                  <a:gd name="T29" fmla="*/ 492 h 543"/>
                  <a:gd name="T30" fmla="*/ 120 w 276"/>
                  <a:gd name="T31" fmla="*/ 542 h 543"/>
                  <a:gd name="T32" fmla="*/ 151 w 276"/>
                  <a:gd name="T33" fmla="*/ 478 h 543"/>
                  <a:gd name="T34" fmla="*/ 177 w 276"/>
                  <a:gd name="T35" fmla="*/ 420 h 543"/>
                  <a:gd name="T36" fmla="*/ 193 w 276"/>
                  <a:gd name="T37" fmla="*/ 367 h 543"/>
                  <a:gd name="T38" fmla="*/ 186 w 276"/>
                  <a:gd name="T39" fmla="*/ 318 h 543"/>
                  <a:gd name="T40" fmla="*/ 182 w 276"/>
                  <a:gd name="T41" fmla="*/ 282 h 543"/>
                  <a:gd name="T42" fmla="*/ 193 w 276"/>
                  <a:gd name="T43" fmla="*/ 238 h 543"/>
                  <a:gd name="T44" fmla="*/ 198 w 276"/>
                  <a:gd name="T45" fmla="*/ 201 h 543"/>
                  <a:gd name="T46" fmla="*/ 171 w 276"/>
                  <a:gd name="T47" fmla="*/ 131 h 543"/>
                  <a:gd name="T48" fmla="*/ 167 w 276"/>
                  <a:gd name="T49" fmla="*/ 92 h 543"/>
                  <a:gd name="T50" fmla="*/ 145 w 276"/>
                  <a:gd name="T51" fmla="*/ 63 h 543"/>
                  <a:gd name="T52" fmla="*/ 99 w 276"/>
                  <a:gd name="T53" fmla="*/ 23 h 543"/>
                  <a:gd name="T54" fmla="*/ 77 w 276"/>
                  <a:gd name="T55" fmla="*/ 54 h 543"/>
                  <a:gd name="T56" fmla="*/ 0 w 276"/>
                  <a:gd name="T57" fmla="*/ 103 h 543"/>
                  <a:gd name="T58" fmla="*/ 5 w 276"/>
                  <a:gd name="T59" fmla="*/ 8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6" h="543">
                    <a:moveTo>
                      <a:pt x="5" y="86"/>
                    </a:moveTo>
                    <a:lnTo>
                      <a:pt x="64" y="0"/>
                    </a:lnTo>
                    <a:lnTo>
                      <a:pt x="99" y="2"/>
                    </a:lnTo>
                    <a:lnTo>
                      <a:pt x="130" y="7"/>
                    </a:lnTo>
                    <a:lnTo>
                      <a:pt x="155" y="30"/>
                    </a:lnTo>
                    <a:lnTo>
                      <a:pt x="218" y="100"/>
                    </a:lnTo>
                    <a:lnTo>
                      <a:pt x="239" y="131"/>
                    </a:lnTo>
                    <a:lnTo>
                      <a:pt x="254" y="162"/>
                    </a:lnTo>
                    <a:lnTo>
                      <a:pt x="269" y="254"/>
                    </a:lnTo>
                    <a:lnTo>
                      <a:pt x="275" y="282"/>
                    </a:lnTo>
                    <a:lnTo>
                      <a:pt x="269" y="318"/>
                    </a:lnTo>
                    <a:lnTo>
                      <a:pt x="258" y="355"/>
                    </a:lnTo>
                    <a:lnTo>
                      <a:pt x="233" y="413"/>
                    </a:lnTo>
                    <a:lnTo>
                      <a:pt x="214" y="451"/>
                    </a:lnTo>
                    <a:lnTo>
                      <a:pt x="182" y="492"/>
                    </a:lnTo>
                    <a:lnTo>
                      <a:pt x="120" y="542"/>
                    </a:lnTo>
                    <a:lnTo>
                      <a:pt x="151" y="478"/>
                    </a:lnTo>
                    <a:lnTo>
                      <a:pt x="177" y="420"/>
                    </a:lnTo>
                    <a:lnTo>
                      <a:pt x="193" y="367"/>
                    </a:lnTo>
                    <a:lnTo>
                      <a:pt x="186" y="318"/>
                    </a:lnTo>
                    <a:lnTo>
                      <a:pt x="182" y="282"/>
                    </a:lnTo>
                    <a:lnTo>
                      <a:pt x="193" y="238"/>
                    </a:lnTo>
                    <a:lnTo>
                      <a:pt x="198" y="201"/>
                    </a:lnTo>
                    <a:lnTo>
                      <a:pt x="171" y="131"/>
                    </a:lnTo>
                    <a:lnTo>
                      <a:pt x="167" y="92"/>
                    </a:lnTo>
                    <a:lnTo>
                      <a:pt x="145" y="63"/>
                    </a:lnTo>
                    <a:lnTo>
                      <a:pt x="99" y="23"/>
                    </a:lnTo>
                    <a:lnTo>
                      <a:pt x="77" y="54"/>
                    </a:lnTo>
                    <a:lnTo>
                      <a:pt x="0" y="103"/>
                    </a:lnTo>
                    <a:lnTo>
                      <a:pt x="5" y="8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90" name="Group 70">
              <a:extLst>
                <a:ext uri="{FF2B5EF4-FFF2-40B4-BE49-F238E27FC236}">
                  <a16:creationId xmlns:a16="http://schemas.microsoft.com/office/drawing/2014/main" id="{0FF810AE-1919-4E66-B5C7-A6C6D69818A9}"/>
                </a:ext>
              </a:extLst>
            </p:cNvPr>
            <p:cNvGrpSpPr>
              <a:grpSpLocks/>
            </p:cNvGrpSpPr>
            <p:nvPr/>
          </p:nvGrpSpPr>
          <p:grpSpPr bwMode="auto">
            <a:xfrm>
              <a:off x="4368" y="2592"/>
              <a:ext cx="1385" cy="1738"/>
              <a:chOff x="4368" y="2592"/>
              <a:chExt cx="1385" cy="1738"/>
            </a:xfrm>
          </p:grpSpPr>
          <p:grpSp>
            <p:nvGrpSpPr>
              <p:cNvPr id="5191" name="Group 71">
                <a:extLst>
                  <a:ext uri="{FF2B5EF4-FFF2-40B4-BE49-F238E27FC236}">
                    <a16:creationId xmlns:a16="http://schemas.microsoft.com/office/drawing/2014/main" id="{C339C5A3-7CE8-4B16-93BE-FF05F34E9051}"/>
                  </a:ext>
                </a:extLst>
              </p:cNvPr>
              <p:cNvGrpSpPr>
                <a:grpSpLocks/>
              </p:cNvGrpSpPr>
              <p:nvPr/>
            </p:nvGrpSpPr>
            <p:grpSpPr bwMode="auto">
              <a:xfrm>
                <a:off x="4521" y="2592"/>
                <a:ext cx="1142" cy="1733"/>
                <a:chOff x="4521" y="2592"/>
                <a:chExt cx="1142" cy="1733"/>
              </a:xfrm>
            </p:grpSpPr>
            <p:sp>
              <p:nvSpPr>
                <p:cNvPr id="5192" name="Freeform 72">
                  <a:extLst>
                    <a:ext uri="{FF2B5EF4-FFF2-40B4-BE49-F238E27FC236}">
                      <a16:creationId xmlns:a16="http://schemas.microsoft.com/office/drawing/2014/main" id="{87D83754-73BA-4683-B44A-61B386FEFA28}"/>
                    </a:ext>
                  </a:extLst>
                </p:cNvPr>
                <p:cNvSpPr>
                  <a:spLocks/>
                </p:cNvSpPr>
                <p:nvPr/>
              </p:nvSpPr>
              <p:spPr bwMode="ltGray">
                <a:xfrm>
                  <a:off x="5503" y="3575"/>
                  <a:ext cx="160" cy="401"/>
                </a:xfrm>
                <a:custGeom>
                  <a:avLst/>
                  <a:gdLst>
                    <a:gd name="T0" fmla="*/ 0 w 160"/>
                    <a:gd name="T1" fmla="*/ 400 h 401"/>
                    <a:gd name="T2" fmla="*/ 23 w 160"/>
                    <a:gd name="T3" fmla="*/ 310 h 401"/>
                    <a:gd name="T4" fmla="*/ 43 w 160"/>
                    <a:gd name="T5" fmla="*/ 212 h 401"/>
                    <a:gd name="T6" fmla="*/ 53 w 160"/>
                    <a:gd name="T7" fmla="*/ 168 h 401"/>
                    <a:gd name="T8" fmla="*/ 67 w 160"/>
                    <a:gd name="T9" fmla="*/ 119 h 401"/>
                    <a:gd name="T10" fmla="*/ 87 w 160"/>
                    <a:gd name="T11" fmla="*/ 66 h 401"/>
                    <a:gd name="T12" fmla="*/ 101 w 160"/>
                    <a:gd name="T13" fmla="*/ 33 h 401"/>
                    <a:gd name="T14" fmla="*/ 113 w 160"/>
                    <a:gd name="T15" fmla="*/ 17 h 401"/>
                    <a:gd name="T16" fmla="*/ 127 w 160"/>
                    <a:gd name="T17" fmla="*/ 4 h 401"/>
                    <a:gd name="T18" fmla="*/ 143 w 160"/>
                    <a:gd name="T19" fmla="*/ 0 h 401"/>
                    <a:gd name="T20" fmla="*/ 150 w 160"/>
                    <a:gd name="T21" fmla="*/ 11 h 401"/>
                    <a:gd name="T22" fmla="*/ 159 w 160"/>
                    <a:gd name="T23" fmla="*/ 3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401">
                      <a:moveTo>
                        <a:pt x="0" y="400"/>
                      </a:moveTo>
                      <a:lnTo>
                        <a:pt x="23" y="310"/>
                      </a:lnTo>
                      <a:lnTo>
                        <a:pt x="43" y="212"/>
                      </a:lnTo>
                      <a:lnTo>
                        <a:pt x="53" y="168"/>
                      </a:lnTo>
                      <a:lnTo>
                        <a:pt x="67" y="119"/>
                      </a:lnTo>
                      <a:lnTo>
                        <a:pt x="87" y="66"/>
                      </a:lnTo>
                      <a:lnTo>
                        <a:pt x="101" y="33"/>
                      </a:lnTo>
                      <a:lnTo>
                        <a:pt x="113" y="17"/>
                      </a:lnTo>
                      <a:lnTo>
                        <a:pt x="127" y="4"/>
                      </a:lnTo>
                      <a:lnTo>
                        <a:pt x="143" y="0"/>
                      </a:lnTo>
                      <a:lnTo>
                        <a:pt x="150" y="11"/>
                      </a:lnTo>
                      <a:lnTo>
                        <a:pt x="159" y="3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3" name="Freeform 73">
                  <a:extLst>
                    <a:ext uri="{FF2B5EF4-FFF2-40B4-BE49-F238E27FC236}">
                      <a16:creationId xmlns:a16="http://schemas.microsoft.com/office/drawing/2014/main" id="{24202681-FBDF-4D01-8D7F-164916CD1A94}"/>
                    </a:ext>
                  </a:extLst>
                </p:cNvPr>
                <p:cNvSpPr>
                  <a:spLocks/>
                </p:cNvSpPr>
                <p:nvPr/>
              </p:nvSpPr>
              <p:spPr bwMode="ltGray">
                <a:xfrm>
                  <a:off x="4992" y="3468"/>
                  <a:ext cx="128" cy="681"/>
                </a:xfrm>
                <a:custGeom>
                  <a:avLst/>
                  <a:gdLst>
                    <a:gd name="T0" fmla="*/ 127 w 128"/>
                    <a:gd name="T1" fmla="*/ 680 h 681"/>
                    <a:gd name="T2" fmla="*/ 101 w 128"/>
                    <a:gd name="T3" fmla="*/ 273 h 681"/>
                    <a:gd name="T4" fmla="*/ 82 w 128"/>
                    <a:gd name="T5" fmla="*/ 70 h 681"/>
                    <a:gd name="T6" fmla="*/ 76 w 128"/>
                    <a:gd name="T7" fmla="*/ 28 h 681"/>
                    <a:gd name="T8" fmla="*/ 66 w 128"/>
                    <a:gd name="T9" fmla="*/ 7 h 681"/>
                    <a:gd name="T10" fmla="*/ 47 w 128"/>
                    <a:gd name="T11" fmla="*/ 0 h 681"/>
                    <a:gd name="T12" fmla="*/ 31 w 128"/>
                    <a:gd name="T13" fmla="*/ 8 h 681"/>
                    <a:gd name="T14" fmla="*/ 15 w 128"/>
                    <a:gd name="T15" fmla="*/ 30 h 681"/>
                    <a:gd name="T16" fmla="*/ 0 w 128"/>
                    <a:gd name="T17" fmla="*/ 6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681">
                      <a:moveTo>
                        <a:pt x="127" y="680"/>
                      </a:moveTo>
                      <a:lnTo>
                        <a:pt x="101" y="273"/>
                      </a:lnTo>
                      <a:lnTo>
                        <a:pt x="82" y="70"/>
                      </a:lnTo>
                      <a:lnTo>
                        <a:pt x="76" y="28"/>
                      </a:lnTo>
                      <a:lnTo>
                        <a:pt x="66" y="7"/>
                      </a:lnTo>
                      <a:lnTo>
                        <a:pt x="47" y="0"/>
                      </a:lnTo>
                      <a:lnTo>
                        <a:pt x="31" y="8"/>
                      </a:lnTo>
                      <a:lnTo>
                        <a:pt x="15" y="30"/>
                      </a:lnTo>
                      <a:lnTo>
                        <a:pt x="0"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4" name="Freeform 74">
                  <a:extLst>
                    <a:ext uri="{FF2B5EF4-FFF2-40B4-BE49-F238E27FC236}">
                      <a16:creationId xmlns:a16="http://schemas.microsoft.com/office/drawing/2014/main" id="{ED9E7814-B96C-461B-943D-442CE1045449}"/>
                    </a:ext>
                  </a:extLst>
                </p:cNvPr>
                <p:cNvSpPr>
                  <a:spLocks/>
                </p:cNvSpPr>
                <p:nvPr/>
              </p:nvSpPr>
              <p:spPr bwMode="ltGray">
                <a:xfrm>
                  <a:off x="5007" y="2592"/>
                  <a:ext cx="172" cy="1724"/>
                </a:xfrm>
                <a:custGeom>
                  <a:avLst/>
                  <a:gdLst>
                    <a:gd name="T0" fmla="*/ 170 w 172"/>
                    <a:gd name="T1" fmla="*/ 1723 h 1724"/>
                    <a:gd name="T2" fmla="*/ 171 w 172"/>
                    <a:gd name="T3" fmla="*/ 1473 h 1724"/>
                    <a:gd name="T4" fmla="*/ 171 w 172"/>
                    <a:gd name="T5" fmla="*/ 1358 h 1724"/>
                    <a:gd name="T6" fmla="*/ 167 w 172"/>
                    <a:gd name="T7" fmla="*/ 1278 h 1724"/>
                    <a:gd name="T8" fmla="*/ 164 w 172"/>
                    <a:gd name="T9" fmla="*/ 1181 h 1724"/>
                    <a:gd name="T10" fmla="*/ 165 w 172"/>
                    <a:gd name="T11" fmla="*/ 1079 h 1724"/>
                    <a:gd name="T12" fmla="*/ 163 w 172"/>
                    <a:gd name="T13" fmla="*/ 994 h 1724"/>
                    <a:gd name="T14" fmla="*/ 159 w 172"/>
                    <a:gd name="T15" fmla="*/ 918 h 1724"/>
                    <a:gd name="T16" fmla="*/ 153 w 172"/>
                    <a:gd name="T17" fmla="*/ 783 h 1724"/>
                    <a:gd name="T18" fmla="*/ 145 w 172"/>
                    <a:gd name="T19" fmla="*/ 634 h 1724"/>
                    <a:gd name="T20" fmla="*/ 135 w 172"/>
                    <a:gd name="T21" fmla="*/ 485 h 1724"/>
                    <a:gd name="T22" fmla="*/ 126 w 172"/>
                    <a:gd name="T23" fmla="*/ 323 h 1724"/>
                    <a:gd name="T24" fmla="*/ 118 w 172"/>
                    <a:gd name="T25" fmla="*/ 228 h 1724"/>
                    <a:gd name="T26" fmla="*/ 112 w 172"/>
                    <a:gd name="T27" fmla="*/ 191 h 1724"/>
                    <a:gd name="T28" fmla="*/ 96 w 172"/>
                    <a:gd name="T29" fmla="*/ 126 h 1724"/>
                    <a:gd name="T30" fmla="*/ 82 w 172"/>
                    <a:gd name="T31" fmla="*/ 79 h 1724"/>
                    <a:gd name="T32" fmla="*/ 65 w 172"/>
                    <a:gd name="T33" fmla="*/ 40 h 1724"/>
                    <a:gd name="T34" fmla="*/ 48 w 172"/>
                    <a:gd name="T35" fmla="*/ 10 h 1724"/>
                    <a:gd name="T36" fmla="*/ 36 w 172"/>
                    <a:gd name="T37" fmla="*/ 1 h 1724"/>
                    <a:gd name="T38" fmla="*/ 19 w 172"/>
                    <a:gd name="T39" fmla="*/ 0 h 1724"/>
                    <a:gd name="T40" fmla="*/ 7 w 172"/>
                    <a:gd name="T41" fmla="*/ 10 h 1724"/>
                    <a:gd name="T42" fmla="*/ 0 w 172"/>
                    <a:gd name="T43" fmla="*/ 2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724">
                      <a:moveTo>
                        <a:pt x="170" y="1723"/>
                      </a:moveTo>
                      <a:lnTo>
                        <a:pt x="171" y="1473"/>
                      </a:lnTo>
                      <a:lnTo>
                        <a:pt x="171" y="1358"/>
                      </a:lnTo>
                      <a:lnTo>
                        <a:pt x="167" y="1278"/>
                      </a:lnTo>
                      <a:lnTo>
                        <a:pt x="164" y="1181"/>
                      </a:lnTo>
                      <a:lnTo>
                        <a:pt x="165" y="1079"/>
                      </a:lnTo>
                      <a:lnTo>
                        <a:pt x="163" y="994"/>
                      </a:lnTo>
                      <a:lnTo>
                        <a:pt x="159" y="918"/>
                      </a:lnTo>
                      <a:lnTo>
                        <a:pt x="153" y="783"/>
                      </a:lnTo>
                      <a:lnTo>
                        <a:pt x="145" y="634"/>
                      </a:lnTo>
                      <a:lnTo>
                        <a:pt x="135" y="485"/>
                      </a:lnTo>
                      <a:lnTo>
                        <a:pt x="126" y="323"/>
                      </a:lnTo>
                      <a:lnTo>
                        <a:pt x="118" y="228"/>
                      </a:lnTo>
                      <a:lnTo>
                        <a:pt x="112" y="191"/>
                      </a:lnTo>
                      <a:lnTo>
                        <a:pt x="96" y="126"/>
                      </a:lnTo>
                      <a:lnTo>
                        <a:pt x="82" y="79"/>
                      </a:lnTo>
                      <a:lnTo>
                        <a:pt x="65" y="40"/>
                      </a:lnTo>
                      <a:lnTo>
                        <a:pt x="48" y="10"/>
                      </a:lnTo>
                      <a:lnTo>
                        <a:pt x="36" y="1"/>
                      </a:lnTo>
                      <a:lnTo>
                        <a:pt x="19" y="0"/>
                      </a:lnTo>
                      <a:lnTo>
                        <a:pt x="7" y="10"/>
                      </a:lnTo>
                      <a:lnTo>
                        <a:pt x="0" y="2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5" name="Freeform 75">
                  <a:extLst>
                    <a:ext uri="{FF2B5EF4-FFF2-40B4-BE49-F238E27FC236}">
                      <a16:creationId xmlns:a16="http://schemas.microsoft.com/office/drawing/2014/main" id="{F0470448-F052-48F2-AEB8-5A0F7C732492}"/>
                    </a:ext>
                  </a:extLst>
                </p:cNvPr>
                <p:cNvSpPr>
                  <a:spLocks/>
                </p:cNvSpPr>
                <p:nvPr/>
              </p:nvSpPr>
              <p:spPr bwMode="ltGray">
                <a:xfrm>
                  <a:off x="4992" y="3229"/>
                  <a:ext cx="177" cy="552"/>
                </a:xfrm>
                <a:custGeom>
                  <a:avLst/>
                  <a:gdLst>
                    <a:gd name="T0" fmla="*/ 176 w 177"/>
                    <a:gd name="T1" fmla="*/ 551 h 552"/>
                    <a:gd name="T2" fmla="*/ 150 w 177"/>
                    <a:gd name="T3" fmla="*/ 428 h 552"/>
                    <a:gd name="T4" fmla="*/ 127 w 177"/>
                    <a:gd name="T5" fmla="*/ 292 h 552"/>
                    <a:gd name="T6" fmla="*/ 116 w 177"/>
                    <a:gd name="T7" fmla="*/ 233 h 552"/>
                    <a:gd name="T8" fmla="*/ 100 w 177"/>
                    <a:gd name="T9" fmla="*/ 164 h 552"/>
                    <a:gd name="T10" fmla="*/ 78 w 177"/>
                    <a:gd name="T11" fmla="*/ 92 h 552"/>
                    <a:gd name="T12" fmla="*/ 62 w 177"/>
                    <a:gd name="T13" fmla="*/ 46 h 552"/>
                    <a:gd name="T14" fmla="*/ 50 w 177"/>
                    <a:gd name="T15" fmla="*/ 24 h 552"/>
                    <a:gd name="T16" fmla="*/ 34 w 177"/>
                    <a:gd name="T17" fmla="*/ 7 h 552"/>
                    <a:gd name="T18" fmla="*/ 16 w 177"/>
                    <a:gd name="T19" fmla="*/ 0 h 552"/>
                    <a:gd name="T20" fmla="*/ 8 w 177"/>
                    <a:gd name="T21" fmla="*/ 15 h 552"/>
                    <a:gd name="T22" fmla="*/ 0 w 177"/>
                    <a:gd name="T23" fmla="*/ 5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552">
                      <a:moveTo>
                        <a:pt x="176" y="551"/>
                      </a:moveTo>
                      <a:lnTo>
                        <a:pt x="150" y="428"/>
                      </a:lnTo>
                      <a:lnTo>
                        <a:pt x="127" y="292"/>
                      </a:lnTo>
                      <a:lnTo>
                        <a:pt x="116" y="233"/>
                      </a:lnTo>
                      <a:lnTo>
                        <a:pt x="100" y="164"/>
                      </a:lnTo>
                      <a:lnTo>
                        <a:pt x="78" y="92"/>
                      </a:lnTo>
                      <a:lnTo>
                        <a:pt x="62" y="46"/>
                      </a:lnTo>
                      <a:lnTo>
                        <a:pt x="50" y="24"/>
                      </a:lnTo>
                      <a:lnTo>
                        <a:pt x="34" y="7"/>
                      </a:lnTo>
                      <a:lnTo>
                        <a:pt x="16" y="0"/>
                      </a:lnTo>
                      <a:lnTo>
                        <a:pt x="8" y="15"/>
                      </a:lnTo>
                      <a:lnTo>
                        <a:pt x="0" y="5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6" name="Freeform 76">
                  <a:extLst>
                    <a:ext uri="{FF2B5EF4-FFF2-40B4-BE49-F238E27FC236}">
                      <a16:creationId xmlns:a16="http://schemas.microsoft.com/office/drawing/2014/main" id="{34480815-F68D-4554-BFD3-E117FE453B37}"/>
                    </a:ext>
                  </a:extLst>
                </p:cNvPr>
                <p:cNvSpPr>
                  <a:spLocks/>
                </p:cNvSpPr>
                <p:nvPr/>
              </p:nvSpPr>
              <p:spPr bwMode="ltGray">
                <a:xfrm>
                  <a:off x="5300" y="3721"/>
                  <a:ext cx="171" cy="604"/>
                </a:xfrm>
                <a:custGeom>
                  <a:avLst/>
                  <a:gdLst>
                    <a:gd name="T0" fmla="*/ 170 w 171"/>
                    <a:gd name="T1" fmla="*/ 603 h 604"/>
                    <a:gd name="T2" fmla="*/ 144 w 171"/>
                    <a:gd name="T3" fmla="*/ 545 h 604"/>
                    <a:gd name="T4" fmla="*/ 135 w 171"/>
                    <a:gd name="T5" fmla="*/ 509 h 604"/>
                    <a:gd name="T6" fmla="*/ 127 w 171"/>
                    <a:gd name="T7" fmla="*/ 480 h 604"/>
                    <a:gd name="T8" fmla="*/ 90 w 171"/>
                    <a:gd name="T9" fmla="*/ 202 h 604"/>
                    <a:gd name="T10" fmla="*/ 70 w 171"/>
                    <a:gd name="T11" fmla="*/ 113 h 604"/>
                    <a:gd name="T12" fmla="*/ 54 w 171"/>
                    <a:gd name="T13" fmla="*/ 57 h 604"/>
                    <a:gd name="T14" fmla="*/ 42 w 171"/>
                    <a:gd name="T15" fmla="*/ 30 h 604"/>
                    <a:gd name="T16" fmla="*/ 29 w 171"/>
                    <a:gd name="T17" fmla="*/ 8 h 604"/>
                    <a:gd name="T18" fmla="*/ 15 w 171"/>
                    <a:gd name="T19" fmla="*/ 0 h 604"/>
                    <a:gd name="T20" fmla="*/ 5 w 171"/>
                    <a:gd name="T21" fmla="*/ 5 h 604"/>
                    <a:gd name="T22" fmla="*/ 0 w 171"/>
                    <a:gd name="T23" fmla="*/ 41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604">
                      <a:moveTo>
                        <a:pt x="170" y="603"/>
                      </a:moveTo>
                      <a:lnTo>
                        <a:pt x="144" y="545"/>
                      </a:lnTo>
                      <a:lnTo>
                        <a:pt x="135" y="509"/>
                      </a:lnTo>
                      <a:lnTo>
                        <a:pt x="127" y="480"/>
                      </a:lnTo>
                      <a:lnTo>
                        <a:pt x="90" y="202"/>
                      </a:lnTo>
                      <a:lnTo>
                        <a:pt x="70" y="113"/>
                      </a:lnTo>
                      <a:lnTo>
                        <a:pt x="54" y="57"/>
                      </a:lnTo>
                      <a:lnTo>
                        <a:pt x="42" y="30"/>
                      </a:lnTo>
                      <a:lnTo>
                        <a:pt x="29" y="8"/>
                      </a:lnTo>
                      <a:lnTo>
                        <a:pt x="15" y="0"/>
                      </a:lnTo>
                      <a:lnTo>
                        <a:pt x="5" y="5"/>
                      </a:lnTo>
                      <a:lnTo>
                        <a:pt x="0" y="4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7" name="Freeform 77">
                  <a:extLst>
                    <a:ext uri="{FF2B5EF4-FFF2-40B4-BE49-F238E27FC236}">
                      <a16:creationId xmlns:a16="http://schemas.microsoft.com/office/drawing/2014/main" id="{3D492015-9BF4-4693-9163-80EC48AFEA41}"/>
                    </a:ext>
                  </a:extLst>
                </p:cNvPr>
                <p:cNvSpPr>
                  <a:spLocks/>
                </p:cNvSpPr>
                <p:nvPr/>
              </p:nvSpPr>
              <p:spPr bwMode="ltGray">
                <a:xfrm>
                  <a:off x="4859" y="3229"/>
                  <a:ext cx="367" cy="915"/>
                </a:xfrm>
                <a:custGeom>
                  <a:avLst/>
                  <a:gdLst>
                    <a:gd name="T0" fmla="*/ 366 w 367"/>
                    <a:gd name="T1" fmla="*/ 914 h 915"/>
                    <a:gd name="T2" fmla="*/ 356 w 367"/>
                    <a:gd name="T3" fmla="*/ 842 h 915"/>
                    <a:gd name="T4" fmla="*/ 240 w 367"/>
                    <a:gd name="T5" fmla="*/ 344 h 915"/>
                    <a:gd name="T6" fmla="*/ 189 w 367"/>
                    <a:gd name="T7" fmla="*/ 192 h 915"/>
                    <a:gd name="T8" fmla="*/ 174 w 367"/>
                    <a:gd name="T9" fmla="*/ 140 h 915"/>
                    <a:gd name="T10" fmla="*/ 154 w 367"/>
                    <a:gd name="T11" fmla="*/ 83 h 915"/>
                    <a:gd name="T12" fmla="*/ 131 w 367"/>
                    <a:gd name="T13" fmla="*/ 40 h 915"/>
                    <a:gd name="T14" fmla="*/ 110 w 367"/>
                    <a:gd name="T15" fmla="*/ 17 h 915"/>
                    <a:gd name="T16" fmla="*/ 84 w 367"/>
                    <a:gd name="T17" fmla="*/ 1 h 915"/>
                    <a:gd name="T18" fmla="*/ 57 w 367"/>
                    <a:gd name="T19" fmla="*/ 0 h 915"/>
                    <a:gd name="T20" fmla="*/ 38 w 367"/>
                    <a:gd name="T21" fmla="*/ 17 h 915"/>
                    <a:gd name="T22" fmla="*/ 0 w 367"/>
                    <a:gd name="T23" fmla="*/ 10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915">
                      <a:moveTo>
                        <a:pt x="366" y="914"/>
                      </a:moveTo>
                      <a:lnTo>
                        <a:pt x="356" y="842"/>
                      </a:lnTo>
                      <a:lnTo>
                        <a:pt x="240" y="344"/>
                      </a:lnTo>
                      <a:lnTo>
                        <a:pt x="189" y="192"/>
                      </a:lnTo>
                      <a:lnTo>
                        <a:pt x="174" y="140"/>
                      </a:lnTo>
                      <a:lnTo>
                        <a:pt x="154" y="83"/>
                      </a:lnTo>
                      <a:lnTo>
                        <a:pt x="131" y="40"/>
                      </a:lnTo>
                      <a:lnTo>
                        <a:pt x="110" y="17"/>
                      </a:lnTo>
                      <a:lnTo>
                        <a:pt x="84" y="1"/>
                      </a:lnTo>
                      <a:lnTo>
                        <a:pt x="57" y="0"/>
                      </a:lnTo>
                      <a:lnTo>
                        <a:pt x="38" y="17"/>
                      </a:lnTo>
                      <a:lnTo>
                        <a:pt x="0"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8" name="Freeform 78">
                  <a:extLst>
                    <a:ext uri="{FF2B5EF4-FFF2-40B4-BE49-F238E27FC236}">
                      <a16:creationId xmlns:a16="http://schemas.microsoft.com/office/drawing/2014/main" id="{E6BDC4A1-D8D9-477E-ACD2-B637B8FC6DB1}"/>
                    </a:ext>
                  </a:extLst>
                </p:cNvPr>
                <p:cNvSpPr>
                  <a:spLocks/>
                </p:cNvSpPr>
                <p:nvPr/>
              </p:nvSpPr>
              <p:spPr bwMode="ltGray">
                <a:xfrm>
                  <a:off x="5114" y="2618"/>
                  <a:ext cx="364" cy="1519"/>
                </a:xfrm>
                <a:custGeom>
                  <a:avLst/>
                  <a:gdLst>
                    <a:gd name="T0" fmla="*/ 0 w 364"/>
                    <a:gd name="T1" fmla="*/ 1518 h 1519"/>
                    <a:gd name="T2" fmla="*/ 96 w 364"/>
                    <a:gd name="T3" fmla="*/ 1087 h 1519"/>
                    <a:gd name="T4" fmla="*/ 148 w 364"/>
                    <a:gd name="T5" fmla="*/ 871 h 1519"/>
                    <a:gd name="T6" fmla="*/ 193 w 364"/>
                    <a:gd name="T7" fmla="*/ 666 h 1519"/>
                    <a:gd name="T8" fmla="*/ 221 w 364"/>
                    <a:gd name="T9" fmla="*/ 523 h 1519"/>
                    <a:gd name="T10" fmla="*/ 234 w 364"/>
                    <a:gd name="T11" fmla="*/ 447 h 1519"/>
                    <a:gd name="T12" fmla="*/ 242 w 364"/>
                    <a:gd name="T13" fmla="*/ 365 h 1519"/>
                    <a:gd name="T14" fmla="*/ 253 w 364"/>
                    <a:gd name="T15" fmla="*/ 290 h 1519"/>
                    <a:gd name="T16" fmla="*/ 271 w 364"/>
                    <a:gd name="T17" fmla="*/ 200 h 1519"/>
                    <a:gd name="T18" fmla="*/ 289 w 364"/>
                    <a:gd name="T19" fmla="*/ 119 h 1519"/>
                    <a:gd name="T20" fmla="*/ 314 w 364"/>
                    <a:gd name="T21" fmla="*/ 47 h 1519"/>
                    <a:gd name="T22" fmla="*/ 333 w 364"/>
                    <a:gd name="T23" fmla="*/ 4 h 1519"/>
                    <a:gd name="T24" fmla="*/ 345 w 364"/>
                    <a:gd name="T25" fmla="*/ 0 h 1519"/>
                    <a:gd name="T26" fmla="*/ 356 w 364"/>
                    <a:gd name="T27" fmla="*/ 21 h 1519"/>
                    <a:gd name="T28" fmla="*/ 363 w 364"/>
                    <a:gd name="T29" fmla="*/ 102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 h="1519">
                      <a:moveTo>
                        <a:pt x="0" y="1518"/>
                      </a:moveTo>
                      <a:lnTo>
                        <a:pt x="96" y="1087"/>
                      </a:lnTo>
                      <a:lnTo>
                        <a:pt x="148" y="871"/>
                      </a:lnTo>
                      <a:lnTo>
                        <a:pt x="193" y="666"/>
                      </a:lnTo>
                      <a:lnTo>
                        <a:pt x="221" y="523"/>
                      </a:lnTo>
                      <a:lnTo>
                        <a:pt x="234" y="447"/>
                      </a:lnTo>
                      <a:lnTo>
                        <a:pt x="242" y="365"/>
                      </a:lnTo>
                      <a:lnTo>
                        <a:pt x="253" y="290"/>
                      </a:lnTo>
                      <a:lnTo>
                        <a:pt x="271" y="200"/>
                      </a:lnTo>
                      <a:lnTo>
                        <a:pt x="289" y="119"/>
                      </a:lnTo>
                      <a:lnTo>
                        <a:pt x="314" y="47"/>
                      </a:lnTo>
                      <a:lnTo>
                        <a:pt x="333" y="4"/>
                      </a:lnTo>
                      <a:lnTo>
                        <a:pt x="345" y="0"/>
                      </a:lnTo>
                      <a:lnTo>
                        <a:pt x="356" y="21"/>
                      </a:lnTo>
                      <a:lnTo>
                        <a:pt x="363"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9" name="Freeform 79">
                  <a:extLst>
                    <a:ext uri="{FF2B5EF4-FFF2-40B4-BE49-F238E27FC236}">
                      <a16:creationId xmlns:a16="http://schemas.microsoft.com/office/drawing/2014/main" id="{CED1E7EF-CE58-4B4A-A0BC-84A9CE1BE7BD}"/>
                    </a:ext>
                  </a:extLst>
                </p:cNvPr>
                <p:cNvSpPr>
                  <a:spLocks/>
                </p:cNvSpPr>
                <p:nvPr/>
              </p:nvSpPr>
              <p:spPr bwMode="ltGray">
                <a:xfrm>
                  <a:off x="5201" y="3248"/>
                  <a:ext cx="269" cy="520"/>
                </a:xfrm>
                <a:custGeom>
                  <a:avLst/>
                  <a:gdLst>
                    <a:gd name="T0" fmla="*/ 0 w 269"/>
                    <a:gd name="T1" fmla="*/ 519 h 520"/>
                    <a:gd name="T2" fmla="*/ 50 w 269"/>
                    <a:gd name="T3" fmla="*/ 406 h 520"/>
                    <a:gd name="T4" fmla="*/ 81 w 269"/>
                    <a:gd name="T5" fmla="*/ 277 h 520"/>
                    <a:gd name="T6" fmla="*/ 98 w 269"/>
                    <a:gd name="T7" fmla="*/ 219 h 520"/>
                    <a:gd name="T8" fmla="*/ 121 w 269"/>
                    <a:gd name="T9" fmla="*/ 152 h 520"/>
                    <a:gd name="T10" fmla="*/ 152 w 269"/>
                    <a:gd name="T11" fmla="*/ 83 h 520"/>
                    <a:gd name="T12" fmla="*/ 174 w 269"/>
                    <a:gd name="T13" fmla="*/ 41 h 520"/>
                    <a:gd name="T14" fmla="*/ 191 w 269"/>
                    <a:gd name="T15" fmla="*/ 20 h 520"/>
                    <a:gd name="T16" fmla="*/ 216 w 269"/>
                    <a:gd name="T17" fmla="*/ 2 h 520"/>
                    <a:gd name="T18" fmla="*/ 242 w 269"/>
                    <a:gd name="T19" fmla="*/ 0 h 520"/>
                    <a:gd name="T20" fmla="*/ 253 w 269"/>
                    <a:gd name="T21" fmla="*/ 24 h 520"/>
                    <a:gd name="T22" fmla="*/ 268 w 269"/>
                    <a:gd name="T23" fmla="*/ 6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 h="520">
                      <a:moveTo>
                        <a:pt x="0" y="519"/>
                      </a:moveTo>
                      <a:lnTo>
                        <a:pt x="50" y="406"/>
                      </a:lnTo>
                      <a:lnTo>
                        <a:pt x="81" y="277"/>
                      </a:lnTo>
                      <a:lnTo>
                        <a:pt x="98" y="219"/>
                      </a:lnTo>
                      <a:lnTo>
                        <a:pt x="121" y="152"/>
                      </a:lnTo>
                      <a:lnTo>
                        <a:pt x="152" y="83"/>
                      </a:lnTo>
                      <a:lnTo>
                        <a:pt x="174" y="41"/>
                      </a:lnTo>
                      <a:lnTo>
                        <a:pt x="191" y="20"/>
                      </a:lnTo>
                      <a:lnTo>
                        <a:pt x="216" y="2"/>
                      </a:lnTo>
                      <a:lnTo>
                        <a:pt x="242" y="0"/>
                      </a:lnTo>
                      <a:lnTo>
                        <a:pt x="253" y="24"/>
                      </a:lnTo>
                      <a:lnTo>
                        <a:pt x="268" y="6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0" name="Freeform 80">
                  <a:extLst>
                    <a:ext uri="{FF2B5EF4-FFF2-40B4-BE49-F238E27FC236}">
                      <a16:creationId xmlns:a16="http://schemas.microsoft.com/office/drawing/2014/main" id="{5D19BA57-9501-46AF-BC07-399B2327E52D}"/>
                    </a:ext>
                  </a:extLst>
                </p:cNvPr>
                <p:cNvSpPr>
                  <a:spLocks/>
                </p:cNvSpPr>
                <p:nvPr/>
              </p:nvSpPr>
              <p:spPr bwMode="ltGray">
                <a:xfrm>
                  <a:off x="5092" y="3433"/>
                  <a:ext cx="128" cy="253"/>
                </a:xfrm>
                <a:custGeom>
                  <a:avLst/>
                  <a:gdLst>
                    <a:gd name="T0" fmla="*/ 0 w 128"/>
                    <a:gd name="T1" fmla="*/ 0 h 253"/>
                    <a:gd name="T2" fmla="*/ 21 w 128"/>
                    <a:gd name="T3" fmla="*/ 15 h 253"/>
                    <a:gd name="T4" fmla="*/ 47 w 128"/>
                    <a:gd name="T5" fmla="*/ 34 h 253"/>
                    <a:gd name="T6" fmla="*/ 70 w 128"/>
                    <a:gd name="T7" fmla="*/ 70 h 253"/>
                    <a:gd name="T8" fmla="*/ 92 w 128"/>
                    <a:gd name="T9" fmla="*/ 99 h 253"/>
                    <a:gd name="T10" fmla="*/ 109 w 128"/>
                    <a:gd name="T11" fmla="*/ 131 h 253"/>
                    <a:gd name="T12" fmla="*/ 118 w 128"/>
                    <a:gd name="T13" fmla="*/ 158 h 253"/>
                    <a:gd name="T14" fmla="*/ 124 w 128"/>
                    <a:gd name="T15" fmla="*/ 182 h 253"/>
                    <a:gd name="T16" fmla="*/ 127 w 128"/>
                    <a:gd name="T17" fmla="*/ 217 h 253"/>
                    <a:gd name="T18" fmla="*/ 127 w 128"/>
                    <a:gd name="T19"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53">
                      <a:moveTo>
                        <a:pt x="0" y="0"/>
                      </a:moveTo>
                      <a:lnTo>
                        <a:pt x="21" y="15"/>
                      </a:lnTo>
                      <a:lnTo>
                        <a:pt x="47" y="34"/>
                      </a:lnTo>
                      <a:lnTo>
                        <a:pt x="70" y="70"/>
                      </a:lnTo>
                      <a:lnTo>
                        <a:pt x="92" y="99"/>
                      </a:lnTo>
                      <a:lnTo>
                        <a:pt x="109" y="131"/>
                      </a:lnTo>
                      <a:lnTo>
                        <a:pt x="118" y="158"/>
                      </a:lnTo>
                      <a:lnTo>
                        <a:pt x="124" y="182"/>
                      </a:lnTo>
                      <a:lnTo>
                        <a:pt x="127" y="217"/>
                      </a:lnTo>
                      <a:lnTo>
                        <a:pt x="127" y="25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1" name="Freeform 81">
                  <a:extLst>
                    <a:ext uri="{FF2B5EF4-FFF2-40B4-BE49-F238E27FC236}">
                      <a16:creationId xmlns:a16="http://schemas.microsoft.com/office/drawing/2014/main" id="{10EAADEF-CCD8-42DD-B16D-C35C30D5DB10}"/>
                    </a:ext>
                  </a:extLst>
                </p:cNvPr>
                <p:cNvSpPr>
                  <a:spLocks/>
                </p:cNvSpPr>
                <p:nvPr/>
              </p:nvSpPr>
              <p:spPr bwMode="ltGray">
                <a:xfrm>
                  <a:off x="5503" y="3094"/>
                  <a:ext cx="110" cy="1001"/>
                </a:xfrm>
                <a:custGeom>
                  <a:avLst/>
                  <a:gdLst>
                    <a:gd name="T0" fmla="*/ 0 w 110"/>
                    <a:gd name="T1" fmla="*/ 1000 h 1001"/>
                    <a:gd name="T2" fmla="*/ 0 w 110"/>
                    <a:gd name="T3" fmla="*/ 906 h 1001"/>
                    <a:gd name="T4" fmla="*/ 0 w 110"/>
                    <a:gd name="T5" fmla="*/ 835 h 1001"/>
                    <a:gd name="T6" fmla="*/ 2 w 110"/>
                    <a:gd name="T7" fmla="*/ 787 h 1001"/>
                    <a:gd name="T8" fmla="*/ 3 w 110"/>
                    <a:gd name="T9" fmla="*/ 726 h 1001"/>
                    <a:gd name="T10" fmla="*/ 3 w 110"/>
                    <a:gd name="T11" fmla="*/ 664 h 1001"/>
                    <a:gd name="T12" fmla="*/ 4 w 110"/>
                    <a:gd name="T13" fmla="*/ 612 h 1001"/>
                    <a:gd name="T14" fmla="*/ 7 w 110"/>
                    <a:gd name="T15" fmla="*/ 564 h 1001"/>
                    <a:gd name="T16" fmla="*/ 10 w 110"/>
                    <a:gd name="T17" fmla="*/ 482 h 1001"/>
                    <a:gd name="T18" fmla="*/ 16 w 110"/>
                    <a:gd name="T19" fmla="*/ 389 h 1001"/>
                    <a:gd name="T20" fmla="*/ 23 w 110"/>
                    <a:gd name="T21" fmla="*/ 297 h 1001"/>
                    <a:gd name="T22" fmla="*/ 28 w 110"/>
                    <a:gd name="T23" fmla="*/ 200 h 1001"/>
                    <a:gd name="T24" fmla="*/ 33 w 110"/>
                    <a:gd name="T25" fmla="*/ 141 h 1001"/>
                    <a:gd name="T26" fmla="*/ 36 w 110"/>
                    <a:gd name="T27" fmla="*/ 117 h 1001"/>
                    <a:gd name="T28" fmla="*/ 46 w 110"/>
                    <a:gd name="T29" fmla="*/ 77 h 1001"/>
                    <a:gd name="T30" fmla="*/ 56 w 110"/>
                    <a:gd name="T31" fmla="*/ 48 h 1001"/>
                    <a:gd name="T32" fmla="*/ 67 w 110"/>
                    <a:gd name="T33" fmla="*/ 25 h 1001"/>
                    <a:gd name="T34" fmla="*/ 78 w 110"/>
                    <a:gd name="T35" fmla="*/ 5 h 1001"/>
                    <a:gd name="T36" fmla="*/ 85 w 110"/>
                    <a:gd name="T37" fmla="*/ 0 h 1001"/>
                    <a:gd name="T38" fmla="*/ 96 w 110"/>
                    <a:gd name="T39" fmla="*/ 0 h 1001"/>
                    <a:gd name="T40" fmla="*/ 105 w 110"/>
                    <a:gd name="T41" fmla="*/ 7 h 1001"/>
                    <a:gd name="T42" fmla="*/ 109 w 110"/>
                    <a:gd name="T43" fmla="*/ 17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001">
                      <a:moveTo>
                        <a:pt x="0" y="1000"/>
                      </a:moveTo>
                      <a:lnTo>
                        <a:pt x="0" y="906"/>
                      </a:lnTo>
                      <a:lnTo>
                        <a:pt x="0" y="835"/>
                      </a:lnTo>
                      <a:lnTo>
                        <a:pt x="2" y="787"/>
                      </a:lnTo>
                      <a:lnTo>
                        <a:pt x="3" y="726"/>
                      </a:lnTo>
                      <a:lnTo>
                        <a:pt x="3" y="664"/>
                      </a:lnTo>
                      <a:lnTo>
                        <a:pt x="4" y="612"/>
                      </a:lnTo>
                      <a:lnTo>
                        <a:pt x="7" y="564"/>
                      </a:lnTo>
                      <a:lnTo>
                        <a:pt x="10" y="482"/>
                      </a:lnTo>
                      <a:lnTo>
                        <a:pt x="16" y="389"/>
                      </a:lnTo>
                      <a:lnTo>
                        <a:pt x="23" y="297"/>
                      </a:lnTo>
                      <a:lnTo>
                        <a:pt x="28" y="200"/>
                      </a:lnTo>
                      <a:lnTo>
                        <a:pt x="33" y="141"/>
                      </a:lnTo>
                      <a:lnTo>
                        <a:pt x="36" y="117"/>
                      </a:lnTo>
                      <a:lnTo>
                        <a:pt x="46" y="77"/>
                      </a:lnTo>
                      <a:lnTo>
                        <a:pt x="56" y="48"/>
                      </a:lnTo>
                      <a:lnTo>
                        <a:pt x="67" y="25"/>
                      </a:lnTo>
                      <a:lnTo>
                        <a:pt x="78" y="5"/>
                      </a:lnTo>
                      <a:lnTo>
                        <a:pt x="85" y="0"/>
                      </a:lnTo>
                      <a:lnTo>
                        <a:pt x="96" y="0"/>
                      </a:lnTo>
                      <a:lnTo>
                        <a:pt x="105" y="7"/>
                      </a:lnTo>
                      <a:lnTo>
                        <a:pt x="109" y="1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 name="Freeform 82">
                  <a:extLst>
                    <a:ext uri="{FF2B5EF4-FFF2-40B4-BE49-F238E27FC236}">
                      <a16:creationId xmlns:a16="http://schemas.microsoft.com/office/drawing/2014/main" id="{EDD22F41-822C-4A69-855C-7457A057C15C}"/>
                    </a:ext>
                  </a:extLst>
                </p:cNvPr>
                <p:cNvSpPr>
                  <a:spLocks/>
                </p:cNvSpPr>
                <p:nvPr/>
              </p:nvSpPr>
              <p:spPr bwMode="ltGray">
                <a:xfrm>
                  <a:off x="5384" y="3741"/>
                  <a:ext cx="132" cy="279"/>
                </a:xfrm>
                <a:custGeom>
                  <a:avLst/>
                  <a:gdLst>
                    <a:gd name="T0" fmla="*/ 131 w 132"/>
                    <a:gd name="T1" fmla="*/ 278 h 279"/>
                    <a:gd name="T2" fmla="*/ 111 w 132"/>
                    <a:gd name="T3" fmla="*/ 216 h 279"/>
                    <a:gd name="T4" fmla="*/ 95 w 132"/>
                    <a:gd name="T5" fmla="*/ 147 h 279"/>
                    <a:gd name="T6" fmla="*/ 86 w 132"/>
                    <a:gd name="T7" fmla="*/ 117 h 279"/>
                    <a:gd name="T8" fmla="*/ 74 w 132"/>
                    <a:gd name="T9" fmla="*/ 83 h 279"/>
                    <a:gd name="T10" fmla="*/ 58 w 132"/>
                    <a:gd name="T11" fmla="*/ 45 h 279"/>
                    <a:gd name="T12" fmla="*/ 47 w 132"/>
                    <a:gd name="T13" fmla="*/ 22 h 279"/>
                    <a:gd name="T14" fmla="*/ 37 w 132"/>
                    <a:gd name="T15" fmla="*/ 12 h 279"/>
                    <a:gd name="T16" fmla="*/ 25 w 132"/>
                    <a:gd name="T17" fmla="*/ 2 h 279"/>
                    <a:gd name="T18" fmla="*/ 12 w 132"/>
                    <a:gd name="T19" fmla="*/ 0 h 279"/>
                    <a:gd name="T20" fmla="*/ 6 w 132"/>
                    <a:gd name="T21" fmla="*/ 7 h 279"/>
                    <a:gd name="T22" fmla="*/ 0 w 132"/>
                    <a:gd name="T23" fmla="*/ 2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79">
                      <a:moveTo>
                        <a:pt x="131" y="278"/>
                      </a:moveTo>
                      <a:lnTo>
                        <a:pt x="111" y="216"/>
                      </a:lnTo>
                      <a:lnTo>
                        <a:pt x="95" y="147"/>
                      </a:lnTo>
                      <a:lnTo>
                        <a:pt x="86" y="117"/>
                      </a:lnTo>
                      <a:lnTo>
                        <a:pt x="74" y="83"/>
                      </a:lnTo>
                      <a:lnTo>
                        <a:pt x="58" y="45"/>
                      </a:lnTo>
                      <a:lnTo>
                        <a:pt x="47" y="22"/>
                      </a:lnTo>
                      <a:lnTo>
                        <a:pt x="37" y="12"/>
                      </a:lnTo>
                      <a:lnTo>
                        <a:pt x="25" y="2"/>
                      </a:lnTo>
                      <a:lnTo>
                        <a:pt x="12" y="0"/>
                      </a:lnTo>
                      <a:lnTo>
                        <a:pt x="6" y="7"/>
                      </a:lnTo>
                      <a:lnTo>
                        <a:pt x="0" y="2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3" name="Freeform 83">
                  <a:extLst>
                    <a:ext uri="{FF2B5EF4-FFF2-40B4-BE49-F238E27FC236}">
                      <a16:creationId xmlns:a16="http://schemas.microsoft.com/office/drawing/2014/main" id="{71F8E512-5F3F-4922-9196-811DB274CB73}"/>
                    </a:ext>
                  </a:extLst>
                </p:cNvPr>
                <p:cNvSpPr>
                  <a:spLocks/>
                </p:cNvSpPr>
                <p:nvPr/>
              </p:nvSpPr>
              <p:spPr bwMode="ltGray">
                <a:xfrm>
                  <a:off x="5426" y="3405"/>
                  <a:ext cx="89" cy="698"/>
                </a:xfrm>
                <a:custGeom>
                  <a:avLst/>
                  <a:gdLst>
                    <a:gd name="T0" fmla="*/ 87 w 89"/>
                    <a:gd name="T1" fmla="*/ 697 h 698"/>
                    <a:gd name="T2" fmla="*/ 88 w 89"/>
                    <a:gd name="T3" fmla="*/ 632 h 698"/>
                    <a:gd name="T4" fmla="*/ 88 w 89"/>
                    <a:gd name="T5" fmla="*/ 582 h 698"/>
                    <a:gd name="T6" fmla="*/ 86 w 89"/>
                    <a:gd name="T7" fmla="*/ 548 h 698"/>
                    <a:gd name="T8" fmla="*/ 85 w 89"/>
                    <a:gd name="T9" fmla="*/ 505 h 698"/>
                    <a:gd name="T10" fmla="*/ 85 w 89"/>
                    <a:gd name="T11" fmla="*/ 462 h 698"/>
                    <a:gd name="T12" fmla="*/ 84 w 89"/>
                    <a:gd name="T13" fmla="*/ 426 h 698"/>
                    <a:gd name="T14" fmla="*/ 81 w 89"/>
                    <a:gd name="T15" fmla="*/ 393 h 698"/>
                    <a:gd name="T16" fmla="*/ 79 w 89"/>
                    <a:gd name="T17" fmla="*/ 334 h 698"/>
                    <a:gd name="T18" fmla="*/ 74 w 89"/>
                    <a:gd name="T19" fmla="*/ 271 h 698"/>
                    <a:gd name="T20" fmla="*/ 69 w 89"/>
                    <a:gd name="T21" fmla="*/ 208 h 698"/>
                    <a:gd name="T22" fmla="*/ 65 w 89"/>
                    <a:gd name="T23" fmla="*/ 139 h 698"/>
                    <a:gd name="T24" fmla="*/ 60 w 89"/>
                    <a:gd name="T25" fmla="*/ 97 h 698"/>
                    <a:gd name="T26" fmla="*/ 58 w 89"/>
                    <a:gd name="T27" fmla="*/ 81 h 698"/>
                    <a:gd name="T28" fmla="*/ 50 w 89"/>
                    <a:gd name="T29" fmla="*/ 54 h 698"/>
                    <a:gd name="T30" fmla="*/ 42 w 89"/>
                    <a:gd name="T31" fmla="*/ 34 h 698"/>
                    <a:gd name="T32" fmla="*/ 33 w 89"/>
                    <a:gd name="T33" fmla="*/ 18 h 698"/>
                    <a:gd name="T34" fmla="*/ 24 w 89"/>
                    <a:gd name="T35" fmla="*/ 4 h 698"/>
                    <a:gd name="T36" fmla="*/ 18 w 89"/>
                    <a:gd name="T37" fmla="*/ 0 h 698"/>
                    <a:gd name="T38" fmla="*/ 10 w 89"/>
                    <a:gd name="T39" fmla="*/ 0 h 698"/>
                    <a:gd name="T40" fmla="*/ 2 w 89"/>
                    <a:gd name="T41" fmla="*/ 5 h 698"/>
                    <a:gd name="T42" fmla="*/ 0 w 89"/>
                    <a:gd name="T43" fmla="*/ 1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98">
                      <a:moveTo>
                        <a:pt x="87" y="697"/>
                      </a:moveTo>
                      <a:lnTo>
                        <a:pt x="88" y="632"/>
                      </a:lnTo>
                      <a:lnTo>
                        <a:pt x="88" y="582"/>
                      </a:lnTo>
                      <a:lnTo>
                        <a:pt x="86" y="548"/>
                      </a:lnTo>
                      <a:lnTo>
                        <a:pt x="85" y="505"/>
                      </a:lnTo>
                      <a:lnTo>
                        <a:pt x="85" y="462"/>
                      </a:lnTo>
                      <a:lnTo>
                        <a:pt x="84" y="426"/>
                      </a:lnTo>
                      <a:lnTo>
                        <a:pt x="81" y="393"/>
                      </a:lnTo>
                      <a:lnTo>
                        <a:pt x="79" y="334"/>
                      </a:lnTo>
                      <a:lnTo>
                        <a:pt x="74" y="271"/>
                      </a:lnTo>
                      <a:lnTo>
                        <a:pt x="69" y="208"/>
                      </a:lnTo>
                      <a:lnTo>
                        <a:pt x="65" y="139"/>
                      </a:lnTo>
                      <a:lnTo>
                        <a:pt x="60" y="97"/>
                      </a:lnTo>
                      <a:lnTo>
                        <a:pt x="58" y="81"/>
                      </a:lnTo>
                      <a:lnTo>
                        <a:pt x="50" y="54"/>
                      </a:lnTo>
                      <a:lnTo>
                        <a:pt x="42" y="34"/>
                      </a:lnTo>
                      <a:lnTo>
                        <a:pt x="33" y="18"/>
                      </a:lnTo>
                      <a:lnTo>
                        <a:pt x="24" y="4"/>
                      </a:lnTo>
                      <a:lnTo>
                        <a:pt x="18" y="0"/>
                      </a:lnTo>
                      <a:lnTo>
                        <a:pt x="10" y="0"/>
                      </a:lnTo>
                      <a:lnTo>
                        <a:pt x="2" y="5"/>
                      </a:lnTo>
                      <a:lnTo>
                        <a:pt x="0" y="1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4" name="Freeform 84">
                  <a:extLst>
                    <a:ext uri="{FF2B5EF4-FFF2-40B4-BE49-F238E27FC236}">
                      <a16:creationId xmlns:a16="http://schemas.microsoft.com/office/drawing/2014/main" id="{0C4E24C4-2997-4AD9-BA80-8F1116D3C0AD}"/>
                    </a:ext>
                  </a:extLst>
                </p:cNvPr>
                <p:cNvSpPr>
                  <a:spLocks/>
                </p:cNvSpPr>
                <p:nvPr/>
              </p:nvSpPr>
              <p:spPr bwMode="ltGray">
                <a:xfrm>
                  <a:off x="5507" y="3841"/>
                  <a:ext cx="140" cy="262"/>
                </a:xfrm>
                <a:custGeom>
                  <a:avLst/>
                  <a:gdLst>
                    <a:gd name="T0" fmla="*/ 0 w 140"/>
                    <a:gd name="T1" fmla="*/ 261 h 262"/>
                    <a:gd name="T2" fmla="*/ 20 w 140"/>
                    <a:gd name="T3" fmla="*/ 236 h 262"/>
                    <a:gd name="T4" fmla="*/ 28 w 140"/>
                    <a:gd name="T5" fmla="*/ 220 h 262"/>
                    <a:gd name="T6" fmla="*/ 34 w 140"/>
                    <a:gd name="T7" fmla="*/ 207 h 262"/>
                    <a:gd name="T8" fmla="*/ 64 w 140"/>
                    <a:gd name="T9" fmla="*/ 87 h 262"/>
                    <a:gd name="T10" fmla="*/ 81 w 140"/>
                    <a:gd name="T11" fmla="*/ 48 h 262"/>
                    <a:gd name="T12" fmla="*/ 93 w 140"/>
                    <a:gd name="T13" fmla="*/ 24 h 262"/>
                    <a:gd name="T14" fmla="*/ 103 w 140"/>
                    <a:gd name="T15" fmla="*/ 12 h 262"/>
                    <a:gd name="T16" fmla="*/ 115 w 140"/>
                    <a:gd name="T17" fmla="*/ 4 h 262"/>
                    <a:gd name="T18" fmla="*/ 126 w 140"/>
                    <a:gd name="T19" fmla="*/ 0 h 262"/>
                    <a:gd name="T20" fmla="*/ 134 w 140"/>
                    <a:gd name="T21" fmla="*/ 2 h 262"/>
                    <a:gd name="T22" fmla="*/ 139 w 140"/>
                    <a:gd name="T23" fmla="*/ 1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262">
                      <a:moveTo>
                        <a:pt x="0" y="261"/>
                      </a:moveTo>
                      <a:lnTo>
                        <a:pt x="20" y="236"/>
                      </a:lnTo>
                      <a:lnTo>
                        <a:pt x="28" y="220"/>
                      </a:lnTo>
                      <a:lnTo>
                        <a:pt x="34" y="207"/>
                      </a:lnTo>
                      <a:lnTo>
                        <a:pt x="64" y="87"/>
                      </a:lnTo>
                      <a:lnTo>
                        <a:pt x="81" y="48"/>
                      </a:lnTo>
                      <a:lnTo>
                        <a:pt x="93" y="24"/>
                      </a:lnTo>
                      <a:lnTo>
                        <a:pt x="103" y="12"/>
                      </a:lnTo>
                      <a:lnTo>
                        <a:pt x="115" y="4"/>
                      </a:lnTo>
                      <a:lnTo>
                        <a:pt x="126" y="0"/>
                      </a:lnTo>
                      <a:lnTo>
                        <a:pt x="134" y="2"/>
                      </a:lnTo>
                      <a:lnTo>
                        <a:pt x="139" y="1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5" name="Freeform 85">
                  <a:extLst>
                    <a:ext uri="{FF2B5EF4-FFF2-40B4-BE49-F238E27FC236}">
                      <a16:creationId xmlns:a16="http://schemas.microsoft.com/office/drawing/2014/main" id="{4E8D6BCE-A75A-4F2A-83AA-06E1DA418DCC}"/>
                    </a:ext>
                  </a:extLst>
                </p:cNvPr>
                <p:cNvSpPr>
                  <a:spLocks/>
                </p:cNvSpPr>
                <p:nvPr/>
              </p:nvSpPr>
              <p:spPr bwMode="ltGray">
                <a:xfrm>
                  <a:off x="4521" y="3260"/>
                  <a:ext cx="329" cy="915"/>
                </a:xfrm>
                <a:custGeom>
                  <a:avLst/>
                  <a:gdLst>
                    <a:gd name="T0" fmla="*/ 328 w 329"/>
                    <a:gd name="T1" fmla="*/ 914 h 915"/>
                    <a:gd name="T2" fmla="*/ 316 w 329"/>
                    <a:gd name="T3" fmla="*/ 807 h 915"/>
                    <a:gd name="T4" fmla="*/ 301 w 329"/>
                    <a:gd name="T5" fmla="*/ 690 h 915"/>
                    <a:gd name="T6" fmla="*/ 288 w 329"/>
                    <a:gd name="T7" fmla="*/ 600 h 915"/>
                    <a:gd name="T8" fmla="*/ 274 w 329"/>
                    <a:gd name="T9" fmla="*/ 519 h 915"/>
                    <a:gd name="T10" fmla="*/ 256 w 329"/>
                    <a:gd name="T11" fmla="*/ 449 h 915"/>
                    <a:gd name="T12" fmla="*/ 238 w 329"/>
                    <a:gd name="T13" fmla="*/ 372 h 915"/>
                    <a:gd name="T14" fmla="*/ 213 w 329"/>
                    <a:gd name="T15" fmla="*/ 308 h 915"/>
                    <a:gd name="T16" fmla="*/ 160 w 329"/>
                    <a:gd name="T17" fmla="*/ 178 h 915"/>
                    <a:gd name="T18" fmla="*/ 145 w 329"/>
                    <a:gd name="T19" fmla="*/ 141 h 915"/>
                    <a:gd name="T20" fmla="*/ 134 w 329"/>
                    <a:gd name="T21" fmla="*/ 122 h 915"/>
                    <a:gd name="T22" fmla="*/ 109 w 329"/>
                    <a:gd name="T23" fmla="*/ 73 h 915"/>
                    <a:gd name="T24" fmla="*/ 94 w 329"/>
                    <a:gd name="T25" fmla="*/ 50 h 915"/>
                    <a:gd name="T26" fmla="*/ 77 w 329"/>
                    <a:gd name="T27" fmla="*/ 31 h 915"/>
                    <a:gd name="T28" fmla="*/ 50 w 329"/>
                    <a:gd name="T29" fmla="*/ 11 h 915"/>
                    <a:gd name="T30" fmla="*/ 33 w 329"/>
                    <a:gd name="T31" fmla="*/ 1 h 915"/>
                    <a:gd name="T32" fmla="*/ 20 w 329"/>
                    <a:gd name="T33" fmla="*/ 0 h 915"/>
                    <a:gd name="T34" fmla="*/ 8 w 329"/>
                    <a:gd name="T35" fmla="*/ 5 h 915"/>
                    <a:gd name="T36" fmla="*/ 0 w 329"/>
                    <a:gd name="T37" fmla="*/ 18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915">
                      <a:moveTo>
                        <a:pt x="328" y="914"/>
                      </a:moveTo>
                      <a:lnTo>
                        <a:pt x="316" y="807"/>
                      </a:lnTo>
                      <a:lnTo>
                        <a:pt x="301" y="690"/>
                      </a:lnTo>
                      <a:lnTo>
                        <a:pt x="288" y="600"/>
                      </a:lnTo>
                      <a:lnTo>
                        <a:pt x="274" y="519"/>
                      </a:lnTo>
                      <a:lnTo>
                        <a:pt x="256" y="449"/>
                      </a:lnTo>
                      <a:lnTo>
                        <a:pt x="238" y="372"/>
                      </a:lnTo>
                      <a:lnTo>
                        <a:pt x="213" y="308"/>
                      </a:lnTo>
                      <a:lnTo>
                        <a:pt x="160" y="178"/>
                      </a:lnTo>
                      <a:lnTo>
                        <a:pt x="145" y="141"/>
                      </a:lnTo>
                      <a:lnTo>
                        <a:pt x="134" y="122"/>
                      </a:lnTo>
                      <a:lnTo>
                        <a:pt x="109" y="73"/>
                      </a:lnTo>
                      <a:lnTo>
                        <a:pt x="94" y="50"/>
                      </a:lnTo>
                      <a:lnTo>
                        <a:pt x="77" y="31"/>
                      </a:lnTo>
                      <a:lnTo>
                        <a:pt x="50" y="11"/>
                      </a:lnTo>
                      <a:lnTo>
                        <a:pt x="33" y="1"/>
                      </a:lnTo>
                      <a:lnTo>
                        <a:pt x="20" y="0"/>
                      </a:lnTo>
                      <a:lnTo>
                        <a:pt x="8" y="5"/>
                      </a:lnTo>
                      <a:lnTo>
                        <a:pt x="0" y="1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6" name="Freeform 86">
                  <a:extLst>
                    <a:ext uri="{FF2B5EF4-FFF2-40B4-BE49-F238E27FC236}">
                      <a16:creationId xmlns:a16="http://schemas.microsoft.com/office/drawing/2014/main" id="{CA3A67BD-050E-4D5C-A2C2-F23EA60E2FCC}"/>
                    </a:ext>
                  </a:extLst>
                </p:cNvPr>
                <p:cNvSpPr>
                  <a:spLocks/>
                </p:cNvSpPr>
                <p:nvPr/>
              </p:nvSpPr>
              <p:spPr bwMode="ltGray">
                <a:xfrm>
                  <a:off x="4735" y="3361"/>
                  <a:ext cx="136" cy="754"/>
                </a:xfrm>
                <a:custGeom>
                  <a:avLst/>
                  <a:gdLst>
                    <a:gd name="T0" fmla="*/ 135 w 136"/>
                    <a:gd name="T1" fmla="*/ 753 h 754"/>
                    <a:gd name="T2" fmla="*/ 62 w 136"/>
                    <a:gd name="T3" fmla="*/ 28 h 754"/>
                    <a:gd name="T4" fmla="*/ 56 w 136"/>
                    <a:gd name="T5" fmla="*/ 18 h 754"/>
                    <a:gd name="T6" fmla="*/ 48 w 136"/>
                    <a:gd name="T7" fmla="*/ 5 h 754"/>
                    <a:gd name="T8" fmla="*/ 41 w 136"/>
                    <a:gd name="T9" fmla="*/ 2 h 754"/>
                    <a:gd name="T10" fmla="*/ 29 w 136"/>
                    <a:gd name="T11" fmla="*/ 0 h 754"/>
                    <a:gd name="T12" fmla="*/ 21 w 136"/>
                    <a:gd name="T13" fmla="*/ 2 h 754"/>
                    <a:gd name="T14" fmla="*/ 13 w 136"/>
                    <a:gd name="T15" fmla="*/ 11 h 754"/>
                    <a:gd name="T16" fmla="*/ 5 w 136"/>
                    <a:gd name="T17" fmla="*/ 24 h 754"/>
                    <a:gd name="T18" fmla="*/ 0 w 136"/>
                    <a:gd name="T19" fmla="*/ 4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754">
                      <a:moveTo>
                        <a:pt x="135" y="753"/>
                      </a:moveTo>
                      <a:lnTo>
                        <a:pt x="62" y="28"/>
                      </a:lnTo>
                      <a:lnTo>
                        <a:pt x="56" y="18"/>
                      </a:lnTo>
                      <a:lnTo>
                        <a:pt x="48" y="5"/>
                      </a:lnTo>
                      <a:lnTo>
                        <a:pt x="41" y="2"/>
                      </a:lnTo>
                      <a:lnTo>
                        <a:pt x="29" y="0"/>
                      </a:lnTo>
                      <a:lnTo>
                        <a:pt x="21" y="2"/>
                      </a:lnTo>
                      <a:lnTo>
                        <a:pt x="13" y="11"/>
                      </a:lnTo>
                      <a:lnTo>
                        <a:pt x="5" y="24"/>
                      </a:lnTo>
                      <a:lnTo>
                        <a:pt x="0" y="4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7" name="Freeform 87">
                <a:extLst>
                  <a:ext uri="{FF2B5EF4-FFF2-40B4-BE49-F238E27FC236}">
                    <a16:creationId xmlns:a16="http://schemas.microsoft.com/office/drawing/2014/main" id="{CACC6BC3-9E63-4741-B464-DBEB2E14C677}"/>
                  </a:ext>
                </a:extLst>
              </p:cNvPr>
              <p:cNvSpPr>
                <a:spLocks/>
              </p:cNvSpPr>
              <p:nvPr/>
            </p:nvSpPr>
            <p:spPr bwMode="ltGray">
              <a:xfrm>
                <a:off x="4948" y="3263"/>
                <a:ext cx="48" cy="470"/>
              </a:xfrm>
              <a:custGeom>
                <a:avLst/>
                <a:gdLst>
                  <a:gd name="T0" fmla="*/ 47 w 48"/>
                  <a:gd name="T1" fmla="*/ 0 h 470"/>
                  <a:gd name="T2" fmla="*/ 29 w 48"/>
                  <a:gd name="T3" fmla="*/ 30 h 470"/>
                  <a:gd name="T4" fmla="*/ 20 w 48"/>
                  <a:gd name="T5" fmla="*/ 89 h 470"/>
                  <a:gd name="T6" fmla="*/ 9 w 48"/>
                  <a:gd name="T7" fmla="*/ 168 h 470"/>
                  <a:gd name="T8" fmla="*/ 0 w 48"/>
                  <a:gd name="T9" fmla="*/ 267 h 470"/>
                  <a:gd name="T10" fmla="*/ 0 w 48"/>
                  <a:gd name="T11" fmla="*/ 375 h 470"/>
                  <a:gd name="T12" fmla="*/ 5 w 48"/>
                  <a:gd name="T13" fmla="*/ 469 h 470"/>
                  <a:gd name="T14" fmla="*/ 9 w 48"/>
                  <a:gd name="T15" fmla="*/ 469 h 470"/>
                  <a:gd name="T16" fmla="*/ 5 w 48"/>
                  <a:gd name="T17" fmla="*/ 375 h 470"/>
                  <a:gd name="T18" fmla="*/ 5 w 48"/>
                  <a:gd name="T19" fmla="*/ 296 h 470"/>
                  <a:gd name="T20" fmla="*/ 14 w 48"/>
                  <a:gd name="T21" fmla="*/ 211 h 470"/>
                  <a:gd name="T22" fmla="*/ 29 w 48"/>
                  <a:gd name="T23" fmla="*/ 125 h 470"/>
                  <a:gd name="T24" fmla="*/ 46 w 48"/>
                  <a:gd name="T25" fmla="*/ 12 h 470"/>
                  <a:gd name="T26" fmla="*/ 47 w 48"/>
                  <a:gd name="T2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70">
                    <a:moveTo>
                      <a:pt x="47" y="0"/>
                    </a:moveTo>
                    <a:lnTo>
                      <a:pt x="29" y="30"/>
                    </a:lnTo>
                    <a:lnTo>
                      <a:pt x="20" y="89"/>
                    </a:lnTo>
                    <a:lnTo>
                      <a:pt x="9" y="168"/>
                    </a:lnTo>
                    <a:lnTo>
                      <a:pt x="0" y="267"/>
                    </a:lnTo>
                    <a:lnTo>
                      <a:pt x="0" y="375"/>
                    </a:lnTo>
                    <a:lnTo>
                      <a:pt x="5" y="469"/>
                    </a:lnTo>
                    <a:lnTo>
                      <a:pt x="9" y="469"/>
                    </a:lnTo>
                    <a:lnTo>
                      <a:pt x="5" y="375"/>
                    </a:lnTo>
                    <a:lnTo>
                      <a:pt x="5" y="296"/>
                    </a:lnTo>
                    <a:lnTo>
                      <a:pt x="14" y="211"/>
                    </a:lnTo>
                    <a:lnTo>
                      <a:pt x="29" y="125"/>
                    </a:lnTo>
                    <a:lnTo>
                      <a:pt x="46" y="12"/>
                    </a:lnTo>
                    <a:lnTo>
                      <a:pt x="4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8" name="Freeform 88">
                <a:extLst>
                  <a:ext uri="{FF2B5EF4-FFF2-40B4-BE49-F238E27FC236}">
                    <a16:creationId xmlns:a16="http://schemas.microsoft.com/office/drawing/2014/main" id="{5FA4A6A0-9F2B-4004-A0D4-9787B0FE856A}"/>
                  </a:ext>
                </a:extLst>
              </p:cNvPr>
              <p:cNvSpPr>
                <a:spLocks/>
              </p:cNvSpPr>
              <p:nvPr/>
            </p:nvSpPr>
            <p:spPr bwMode="ltGray">
              <a:xfrm>
                <a:off x="5455" y="3275"/>
                <a:ext cx="77" cy="486"/>
              </a:xfrm>
              <a:custGeom>
                <a:avLst/>
                <a:gdLst>
                  <a:gd name="T0" fmla="*/ 15 w 77"/>
                  <a:gd name="T1" fmla="*/ 0 h 486"/>
                  <a:gd name="T2" fmla="*/ 30 w 77"/>
                  <a:gd name="T3" fmla="*/ 37 h 486"/>
                  <a:gd name="T4" fmla="*/ 45 w 77"/>
                  <a:gd name="T5" fmla="*/ 96 h 486"/>
                  <a:gd name="T6" fmla="*/ 60 w 77"/>
                  <a:gd name="T7" fmla="*/ 177 h 486"/>
                  <a:gd name="T8" fmla="*/ 76 w 77"/>
                  <a:gd name="T9" fmla="*/ 279 h 486"/>
                  <a:gd name="T10" fmla="*/ 76 w 77"/>
                  <a:gd name="T11" fmla="*/ 390 h 486"/>
                  <a:gd name="T12" fmla="*/ 68 w 77"/>
                  <a:gd name="T13" fmla="*/ 485 h 486"/>
                  <a:gd name="T14" fmla="*/ 60 w 77"/>
                  <a:gd name="T15" fmla="*/ 485 h 486"/>
                  <a:gd name="T16" fmla="*/ 68 w 77"/>
                  <a:gd name="T17" fmla="*/ 390 h 486"/>
                  <a:gd name="T18" fmla="*/ 68 w 77"/>
                  <a:gd name="T19" fmla="*/ 309 h 486"/>
                  <a:gd name="T20" fmla="*/ 53 w 77"/>
                  <a:gd name="T21" fmla="*/ 220 h 486"/>
                  <a:gd name="T22" fmla="*/ 30 w 77"/>
                  <a:gd name="T23" fmla="*/ 132 h 486"/>
                  <a:gd name="T24" fmla="*/ 0 w 77"/>
                  <a:gd name="T25" fmla="*/ 23 h 486"/>
                  <a:gd name="T26" fmla="*/ 15 w 77"/>
                  <a:gd name="T2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86">
                    <a:moveTo>
                      <a:pt x="15" y="0"/>
                    </a:moveTo>
                    <a:lnTo>
                      <a:pt x="30" y="37"/>
                    </a:lnTo>
                    <a:lnTo>
                      <a:pt x="45" y="96"/>
                    </a:lnTo>
                    <a:lnTo>
                      <a:pt x="60" y="177"/>
                    </a:lnTo>
                    <a:lnTo>
                      <a:pt x="76" y="279"/>
                    </a:lnTo>
                    <a:lnTo>
                      <a:pt x="76" y="390"/>
                    </a:lnTo>
                    <a:lnTo>
                      <a:pt x="68" y="485"/>
                    </a:lnTo>
                    <a:lnTo>
                      <a:pt x="60" y="485"/>
                    </a:lnTo>
                    <a:lnTo>
                      <a:pt x="68" y="390"/>
                    </a:lnTo>
                    <a:lnTo>
                      <a:pt x="68" y="309"/>
                    </a:lnTo>
                    <a:lnTo>
                      <a:pt x="53" y="220"/>
                    </a:lnTo>
                    <a:lnTo>
                      <a:pt x="30" y="132"/>
                    </a:lnTo>
                    <a:lnTo>
                      <a:pt x="0" y="2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9" name="Freeform 89">
                <a:extLst>
                  <a:ext uri="{FF2B5EF4-FFF2-40B4-BE49-F238E27FC236}">
                    <a16:creationId xmlns:a16="http://schemas.microsoft.com/office/drawing/2014/main" id="{256D8365-E424-41C3-826C-208C3A5B9198}"/>
                  </a:ext>
                </a:extLst>
              </p:cNvPr>
              <p:cNvSpPr>
                <a:spLocks/>
              </p:cNvSpPr>
              <p:nvPr/>
            </p:nvSpPr>
            <p:spPr bwMode="ltGray">
              <a:xfrm>
                <a:off x="4866" y="3492"/>
                <a:ext cx="213" cy="578"/>
              </a:xfrm>
              <a:custGeom>
                <a:avLst/>
                <a:gdLst>
                  <a:gd name="T0" fmla="*/ 124 w 213"/>
                  <a:gd name="T1" fmla="*/ 14 h 578"/>
                  <a:gd name="T2" fmla="*/ 106 w 213"/>
                  <a:gd name="T3" fmla="*/ 37 h 578"/>
                  <a:gd name="T4" fmla="*/ 67 w 213"/>
                  <a:gd name="T5" fmla="*/ 61 h 578"/>
                  <a:gd name="T6" fmla="*/ 82 w 213"/>
                  <a:gd name="T7" fmla="*/ 56 h 578"/>
                  <a:gd name="T8" fmla="*/ 87 w 213"/>
                  <a:gd name="T9" fmla="*/ 71 h 578"/>
                  <a:gd name="T10" fmla="*/ 82 w 213"/>
                  <a:gd name="T11" fmla="*/ 84 h 578"/>
                  <a:gd name="T12" fmla="*/ 60 w 213"/>
                  <a:gd name="T13" fmla="*/ 112 h 578"/>
                  <a:gd name="T14" fmla="*/ 60 w 213"/>
                  <a:gd name="T15" fmla="*/ 119 h 578"/>
                  <a:gd name="T16" fmla="*/ 76 w 213"/>
                  <a:gd name="T17" fmla="*/ 119 h 578"/>
                  <a:gd name="T18" fmla="*/ 69 w 213"/>
                  <a:gd name="T19" fmla="*/ 128 h 578"/>
                  <a:gd name="T20" fmla="*/ 60 w 213"/>
                  <a:gd name="T21" fmla="*/ 156 h 578"/>
                  <a:gd name="T22" fmla="*/ 69 w 213"/>
                  <a:gd name="T23" fmla="*/ 151 h 578"/>
                  <a:gd name="T24" fmla="*/ 73 w 213"/>
                  <a:gd name="T25" fmla="*/ 169 h 578"/>
                  <a:gd name="T26" fmla="*/ 21 w 213"/>
                  <a:gd name="T27" fmla="*/ 217 h 578"/>
                  <a:gd name="T28" fmla="*/ 54 w 213"/>
                  <a:gd name="T29" fmla="*/ 202 h 578"/>
                  <a:gd name="T30" fmla="*/ 42 w 213"/>
                  <a:gd name="T31" fmla="*/ 231 h 578"/>
                  <a:gd name="T32" fmla="*/ 27 w 213"/>
                  <a:gd name="T33" fmla="*/ 235 h 578"/>
                  <a:gd name="T34" fmla="*/ 63 w 213"/>
                  <a:gd name="T35" fmla="*/ 202 h 578"/>
                  <a:gd name="T36" fmla="*/ 73 w 213"/>
                  <a:gd name="T37" fmla="*/ 217 h 578"/>
                  <a:gd name="T38" fmla="*/ 45 w 213"/>
                  <a:gd name="T39" fmla="*/ 260 h 578"/>
                  <a:gd name="T40" fmla="*/ 24 w 213"/>
                  <a:gd name="T41" fmla="*/ 289 h 578"/>
                  <a:gd name="T42" fmla="*/ 49 w 213"/>
                  <a:gd name="T43" fmla="*/ 270 h 578"/>
                  <a:gd name="T44" fmla="*/ 57 w 213"/>
                  <a:gd name="T45" fmla="*/ 283 h 578"/>
                  <a:gd name="T46" fmla="*/ 45 w 213"/>
                  <a:gd name="T47" fmla="*/ 316 h 578"/>
                  <a:gd name="T48" fmla="*/ 27 w 213"/>
                  <a:gd name="T49" fmla="*/ 336 h 578"/>
                  <a:gd name="T50" fmla="*/ 33 w 213"/>
                  <a:gd name="T51" fmla="*/ 345 h 578"/>
                  <a:gd name="T52" fmla="*/ 36 w 213"/>
                  <a:gd name="T53" fmla="*/ 359 h 578"/>
                  <a:gd name="T54" fmla="*/ 33 w 213"/>
                  <a:gd name="T55" fmla="*/ 364 h 578"/>
                  <a:gd name="T56" fmla="*/ 30 w 213"/>
                  <a:gd name="T57" fmla="*/ 378 h 578"/>
                  <a:gd name="T58" fmla="*/ 33 w 213"/>
                  <a:gd name="T59" fmla="*/ 392 h 578"/>
                  <a:gd name="T60" fmla="*/ 6 w 213"/>
                  <a:gd name="T61" fmla="*/ 448 h 578"/>
                  <a:gd name="T62" fmla="*/ 39 w 213"/>
                  <a:gd name="T63" fmla="*/ 415 h 578"/>
                  <a:gd name="T64" fmla="*/ 69 w 213"/>
                  <a:gd name="T65" fmla="*/ 577 h 578"/>
                  <a:gd name="T66" fmla="*/ 45 w 213"/>
                  <a:gd name="T67" fmla="*/ 434 h 578"/>
                  <a:gd name="T68" fmla="*/ 60 w 213"/>
                  <a:gd name="T69" fmla="*/ 397 h 578"/>
                  <a:gd name="T70" fmla="*/ 63 w 213"/>
                  <a:gd name="T71" fmla="*/ 378 h 578"/>
                  <a:gd name="T72" fmla="*/ 73 w 213"/>
                  <a:gd name="T73" fmla="*/ 411 h 578"/>
                  <a:gd name="T74" fmla="*/ 69 w 213"/>
                  <a:gd name="T75" fmla="*/ 349 h 578"/>
                  <a:gd name="T76" fmla="*/ 91 w 213"/>
                  <a:gd name="T77" fmla="*/ 430 h 578"/>
                  <a:gd name="T78" fmla="*/ 100 w 213"/>
                  <a:gd name="T79" fmla="*/ 434 h 578"/>
                  <a:gd name="T80" fmla="*/ 76 w 213"/>
                  <a:gd name="T81" fmla="*/ 378 h 578"/>
                  <a:gd name="T82" fmla="*/ 82 w 213"/>
                  <a:gd name="T83" fmla="*/ 312 h 578"/>
                  <a:gd name="T84" fmla="*/ 145 w 213"/>
                  <a:gd name="T85" fmla="*/ 500 h 578"/>
                  <a:gd name="T86" fmla="*/ 87 w 213"/>
                  <a:gd name="T87" fmla="*/ 326 h 578"/>
                  <a:gd name="T88" fmla="*/ 93 w 213"/>
                  <a:gd name="T89" fmla="*/ 250 h 578"/>
                  <a:gd name="T90" fmla="*/ 124 w 213"/>
                  <a:gd name="T91" fmla="*/ 359 h 578"/>
                  <a:gd name="T92" fmla="*/ 102 w 213"/>
                  <a:gd name="T93" fmla="*/ 256 h 578"/>
                  <a:gd name="T94" fmla="*/ 129 w 213"/>
                  <a:gd name="T95" fmla="*/ 415 h 578"/>
                  <a:gd name="T96" fmla="*/ 106 w 213"/>
                  <a:gd name="T97" fmla="*/ 202 h 578"/>
                  <a:gd name="T98" fmla="*/ 111 w 213"/>
                  <a:gd name="T99" fmla="*/ 151 h 578"/>
                  <a:gd name="T100" fmla="*/ 148 w 213"/>
                  <a:gd name="T101" fmla="*/ 240 h 578"/>
                  <a:gd name="T102" fmla="*/ 148 w 213"/>
                  <a:gd name="T103" fmla="*/ 240 h 578"/>
                  <a:gd name="T104" fmla="*/ 120 w 213"/>
                  <a:gd name="T105" fmla="*/ 161 h 578"/>
                  <a:gd name="T106" fmla="*/ 124 w 213"/>
                  <a:gd name="T107" fmla="*/ 119 h 578"/>
                  <a:gd name="T108" fmla="*/ 133 w 213"/>
                  <a:gd name="T109" fmla="*/ 138 h 578"/>
                  <a:gd name="T110" fmla="*/ 212 w 213"/>
                  <a:gd name="T111" fmla="*/ 223 h 578"/>
                  <a:gd name="T112" fmla="*/ 129 w 213"/>
                  <a:gd name="T113" fmla="*/ 123 h 578"/>
                  <a:gd name="T114" fmla="*/ 145 w 213"/>
                  <a:gd name="T115" fmla="*/ 112 h 578"/>
                  <a:gd name="T116" fmla="*/ 194 w 213"/>
                  <a:gd name="T117" fmla="*/ 208 h 578"/>
                  <a:gd name="T118" fmla="*/ 139 w 213"/>
                  <a:gd name="T119" fmla="*/ 56 h 578"/>
                  <a:gd name="T120" fmla="*/ 135 w 213"/>
                  <a:gd name="T121" fmla="*/ 28 h 578"/>
                  <a:gd name="T122" fmla="*/ 151 w 213"/>
                  <a:gd name="T12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578">
                    <a:moveTo>
                      <a:pt x="139" y="4"/>
                    </a:moveTo>
                    <a:lnTo>
                      <a:pt x="129" y="4"/>
                    </a:lnTo>
                    <a:lnTo>
                      <a:pt x="124" y="14"/>
                    </a:lnTo>
                    <a:lnTo>
                      <a:pt x="118" y="24"/>
                    </a:lnTo>
                    <a:lnTo>
                      <a:pt x="115" y="28"/>
                    </a:lnTo>
                    <a:lnTo>
                      <a:pt x="106" y="37"/>
                    </a:lnTo>
                    <a:lnTo>
                      <a:pt x="96" y="51"/>
                    </a:lnTo>
                    <a:lnTo>
                      <a:pt x="87" y="56"/>
                    </a:lnTo>
                    <a:lnTo>
                      <a:pt x="67" y="61"/>
                    </a:lnTo>
                    <a:lnTo>
                      <a:pt x="15" y="61"/>
                    </a:lnTo>
                    <a:lnTo>
                      <a:pt x="67" y="66"/>
                    </a:lnTo>
                    <a:lnTo>
                      <a:pt x="82" y="56"/>
                    </a:lnTo>
                    <a:lnTo>
                      <a:pt x="91" y="61"/>
                    </a:lnTo>
                    <a:lnTo>
                      <a:pt x="78" y="71"/>
                    </a:lnTo>
                    <a:lnTo>
                      <a:pt x="87" y="71"/>
                    </a:lnTo>
                    <a:lnTo>
                      <a:pt x="78" y="84"/>
                    </a:lnTo>
                    <a:lnTo>
                      <a:pt x="12" y="165"/>
                    </a:lnTo>
                    <a:lnTo>
                      <a:pt x="82" y="84"/>
                    </a:lnTo>
                    <a:lnTo>
                      <a:pt x="78" y="94"/>
                    </a:lnTo>
                    <a:lnTo>
                      <a:pt x="69" y="109"/>
                    </a:lnTo>
                    <a:lnTo>
                      <a:pt x="60" y="112"/>
                    </a:lnTo>
                    <a:lnTo>
                      <a:pt x="42" y="119"/>
                    </a:lnTo>
                    <a:lnTo>
                      <a:pt x="12" y="109"/>
                    </a:lnTo>
                    <a:lnTo>
                      <a:pt x="60" y="119"/>
                    </a:lnTo>
                    <a:lnTo>
                      <a:pt x="69" y="109"/>
                    </a:lnTo>
                    <a:lnTo>
                      <a:pt x="78" y="103"/>
                    </a:lnTo>
                    <a:lnTo>
                      <a:pt x="76" y="119"/>
                    </a:lnTo>
                    <a:lnTo>
                      <a:pt x="69" y="123"/>
                    </a:lnTo>
                    <a:lnTo>
                      <a:pt x="9" y="169"/>
                    </a:lnTo>
                    <a:lnTo>
                      <a:pt x="69" y="128"/>
                    </a:lnTo>
                    <a:lnTo>
                      <a:pt x="76" y="128"/>
                    </a:lnTo>
                    <a:lnTo>
                      <a:pt x="69" y="142"/>
                    </a:lnTo>
                    <a:lnTo>
                      <a:pt x="60" y="156"/>
                    </a:lnTo>
                    <a:lnTo>
                      <a:pt x="9" y="184"/>
                    </a:lnTo>
                    <a:lnTo>
                      <a:pt x="67" y="151"/>
                    </a:lnTo>
                    <a:lnTo>
                      <a:pt x="69" y="151"/>
                    </a:lnTo>
                    <a:lnTo>
                      <a:pt x="73" y="156"/>
                    </a:lnTo>
                    <a:lnTo>
                      <a:pt x="60" y="174"/>
                    </a:lnTo>
                    <a:lnTo>
                      <a:pt x="73" y="169"/>
                    </a:lnTo>
                    <a:lnTo>
                      <a:pt x="57" y="194"/>
                    </a:lnTo>
                    <a:lnTo>
                      <a:pt x="45" y="208"/>
                    </a:lnTo>
                    <a:lnTo>
                      <a:pt x="21" y="217"/>
                    </a:lnTo>
                    <a:lnTo>
                      <a:pt x="9" y="217"/>
                    </a:lnTo>
                    <a:lnTo>
                      <a:pt x="30" y="212"/>
                    </a:lnTo>
                    <a:lnTo>
                      <a:pt x="54" y="202"/>
                    </a:lnTo>
                    <a:lnTo>
                      <a:pt x="60" y="198"/>
                    </a:lnTo>
                    <a:lnTo>
                      <a:pt x="54" y="212"/>
                    </a:lnTo>
                    <a:lnTo>
                      <a:pt x="42" y="231"/>
                    </a:lnTo>
                    <a:lnTo>
                      <a:pt x="21" y="240"/>
                    </a:lnTo>
                    <a:lnTo>
                      <a:pt x="0" y="250"/>
                    </a:lnTo>
                    <a:lnTo>
                      <a:pt x="27" y="235"/>
                    </a:lnTo>
                    <a:lnTo>
                      <a:pt x="45" y="223"/>
                    </a:lnTo>
                    <a:lnTo>
                      <a:pt x="60" y="208"/>
                    </a:lnTo>
                    <a:lnTo>
                      <a:pt x="63" y="202"/>
                    </a:lnTo>
                    <a:lnTo>
                      <a:pt x="60" y="217"/>
                    </a:lnTo>
                    <a:lnTo>
                      <a:pt x="67" y="212"/>
                    </a:lnTo>
                    <a:lnTo>
                      <a:pt x="73" y="217"/>
                    </a:lnTo>
                    <a:lnTo>
                      <a:pt x="60" y="231"/>
                    </a:lnTo>
                    <a:lnTo>
                      <a:pt x="60" y="240"/>
                    </a:lnTo>
                    <a:lnTo>
                      <a:pt x="45" y="260"/>
                    </a:lnTo>
                    <a:lnTo>
                      <a:pt x="50" y="260"/>
                    </a:lnTo>
                    <a:lnTo>
                      <a:pt x="45" y="270"/>
                    </a:lnTo>
                    <a:lnTo>
                      <a:pt x="24" y="289"/>
                    </a:lnTo>
                    <a:lnTo>
                      <a:pt x="6" y="293"/>
                    </a:lnTo>
                    <a:lnTo>
                      <a:pt x="33" y="283"/>
                    </a:lnTo>
                    <a:lnTo>
                      <a:pt x="49" y="270"/>
                    </a:lnTo>
                    <a:lnTo>
                      <a:pt x="57" y="264"/>
                    </a:lnTo>
                    <a:lnTo>
                      <a:pt x="57" y="279"/>
                    </a:lnTo>
                    <a:lnTo>
                      <a:pt x="57" y="283"/>
                    </a:lnTo>
                    <a:lnTo>
                      <a:pt x="49" y="302"/>
                    </a:lnTo>
                    <a:lnTo>
                      <a:pt x="39" y="316"/>
                    </a:lnTo>
                    <a:lnTo>
                      <a:pt x="45" y="316"/>
                    </a:lnTo>
                    <a:lnTo>
                      <a:pt x="36" y="326"/>
                    </a:lnTo>
                    <a:lnTo>
                      <a:pt x="6" y="349"/>
                    </a:lnTo>
                    <a:lnTo>
                      <a:pt x="27" y="336"/>
                    </a:lnTo>
                    <a:lnTo>
                      <a:pt x="42" y="326"/>
                    </a:lnTo>
                    <a:lnTo>
                      <a:pt x="42" y="341"/>
                    </a:lnTo>
                    <a:lnTo>
                      <a:pt x="33" y="345"/>
                    </a:lnTo>
                    <a:lnTo>
                      <a:pt x="42" y="341"/>
                    </a:lnTo>
                    <a:lnTo>
                      <a:pt x="42" y="349"/>
                    </a:lnTo>
                    <a:lnTo>
                      <a:pt x="36" y="359"/>
                    </a:lnTo>
                    <a:lnTo>
                      <a:pt x="9" y="374"/>
                    </a:lnTo>
                    <a:lnTo>
                      <a:pt x="33" y="359"/>
                    </a:lnTo>
                    <a:lnTo>
                      <a:pt x="33" y="364"/>
                    </a:lnTo>
                    <a:lnTo>
                      <a:pt x="36" y="368"/>
                    </a:lnTo>
                    <a:lnTo>
                      <a:pt x="9" y="402"/>
                    </a:lnTo>
                    <a:lnTo>
                      <a:pt x="30" y="378"/>
                    </a:lnTo>
                    <a:lnTo>
                      <a:pt x="36" y="374"/>
                    </a:lnTo>
                    <a:lnTo>
                      <a:pt x="39" y="382"/>
                    </a:lnTo>
                    <a:lnTo>
                      <a:pt x="33" y="392"/>
                    </a:lnTo>
                    <a:lnTo>
                      <a:pt x="39" y="388"/>
                    </a:lnTo>
                    <a:lnTo>
                      <a:pt x="33" y="415"/>
                    </a:lnTo>
                    <a:lnTo>
                      <a:pt x="6" y="448"/>
                    </a:lnTo>
                    <a:lnTo>
                      <a:pt x="33" y="415"/>
                    </a:lnTo>
                    <a:lnTo>
                      <a:pt x="30" y="430"/>
                    </a:lnTo>
                    <a:lnTo>
                      <a:pt x="39" y="415"/>
                    </a:lnTo>
                    <a:lnTo>
                      <a:pt x="39" y="430"/>
                    </a:lnTo>
                    <a:lnTo>
                      <a:pt x="42" y="496"/>
                    </a:lnTo>
                    <a:lnTo>
                      <a:pt x="69" y="577"/>
                    </a:lnTo>
                    <a:lnTo>
                      <a:pt x="42" y="492"/>
                    </a:lnTo>
                    <a:lnTo>
                      <a:pt x="42" y="459"/>
                    </a:lnTo>
                    <a:lnTo>
                      <a:pt x="45" y="434"/>
                    </a:lnTo>
                    <a:lnTo>
                      <a:pt x="49" y="415"/>
                    </a:lnTo>
                    <a:lnTo>
                      <a:pt x="54" y="382"/>
                    </a:lnTo>
                    <a:lnTo>
                      <a:pt x="60" y="397"/>
                    </a:lnTo>
                    <a:lnTo>
                      <a:pt x="100" y="577"/>
                    </a:lnTo>
                    <a:lnTo>
                      <a:pt x="63" y="397"/>
                    </a:lnTo>
                    <a:lnTo>
                      <a:pt x="63" y="378"/>
                    </a:lnTo>
                    <a:lnTo>
                      <a:pt x="69" y="388"/>
                    </a:lnTo>
                    <a:lnTo>
                      <a:pt x="76" y="562"/>
                    </a:lnTo>
                    <a:lnTo>
                      <a:pt x="73" y="411"/>
                    </a:lnTo>
                    <a:lnTo>
                      <a:pt x="69" y="382"/>
                    </a:lnTo>
                    <a:lnTo>
                      <a:pt x="67" y="374"/>
                    </a:lnTo>
                    <a:lnTo>
                      <a:pt x="69" y="349"/>
                    </a:lnTo>
                    <a:lnTo>
                      <a:pt x="73" y="368"/>
                    </a:lnTo>
                    <a:lnTo>
                      <a:pt x="82" y="407"/>
                    </a:lnTo>
                    <a:lnTo>
                      <a:pt x="91" y="430"/>
                    </a:lnTo>
                    <a:lnTo>
                      <a:pt x="115" y="464"/>
                    </a:lnTo>
                    <a:lnTo>
                      <a:pt x="167" y="525"/>
                    </a:lnTo>
                    <a:lnTo>
                      <a:pt x="100" y="434"/>
                    </a:lnTo>
                    <a:lnTo>
                      <a:pt x="87" y="411"/>
                    </a:lnTo>
                    <a:lnTo>
                      <a:pt x="82" y="397"/>
                    </a:lnTo>
                    <a:lnTo>
                      <a:pt x="76" y="378"/>
                    </a:lnTo>
                    <a:lnTo>
                      <a:pt x="78" y="326"/>
                    </a:lnTo>
                    <a:lnTo>
                      <a:pt x="82" y="341"/>
                    </a:lnTo>
                    <a:lnTo>
                      <a:pt x="82" y="312"/>
                    </a:lnTo>
                    <a:lnTo>
                      <a:pt x="82" y="302"/>
                    </a:lnTo>
                    <a:lnTo>
                      <a:pt x="87" y="326"/>
                    </a:lnTo>
                    <a:lnTo>
                      <a:pt x="145" y="500"/>
                    </a:lnTo>
                    <a:lnTo>
                      <a:pt x="96" y="359"/>
                    </a:lnTo>
                    <a:lnTo>
                      <a:pt x="91" y="345"/>
                    </a:lnTo>
                    <a:lnTo>
                      <a:pt x="87" y="326"/>
                    </a:lnTo>
                    <a:lnTo>
                      <a:pt x="87" y="274"/>
                    </a:lnTo>
                    <a:lnTo>
                      <a:pt x="91" y="279"/>
                    </a:lnTo>
                    <a:lnTo>
                      <a:pt x="93" y="250"/>
                    </a:lnTo>
                    <a:lnTo>
                      <a:pt x="102" y="260"/>
                    </a:lnTo>
                    <a:lnTo>
                      <a:pt x="148" y="454"/>
                    </a:lnTo>
                    <a:lnTo>
                      <a:pt x="124" y="359"/>
                    </a:lnTo>
                    <a:lnTo>
                      <a:pt x="115" y="316"/>
                    </a:lnTo>
                    <a:lnTo>
                      <a:pt x="102" y="279"/>
                    </a:lnTo>
                    <a:lnTo>
                      <a:pt x="102" y="256"/>
                    </a:lnTo>
                    <a:lnTo>
                      <a:pt x="100" y="217"/>
                    </a:lnTo>
                    <a:lnTo>
                      <a:pt x="106" y="223"/>
                    </a:lnTo>
                    <a:lnTo>
                      <a:pt x="129" y="415"/>
                    </a:lnTo>
                    <a:lnTo>
                      <a:pt x="102" y="208"/>
                    </a:lnTo>
                    <a:lnTo>
                      <a:pt x="102" y="188"/>
                    </a:lnTo>
                    <a:lnTo>
                      <a:pt x="106" y="202"/>
                    </a:lnTo>
                    <a:lnTo>
                      <a:pt x="106" y="161"/>
                    </a:lnTo>
                    <a:lnTo>
                      <a:pt x="111" y="174"/>
                    </a:lnTo>
                    <a:lnTo>
                      <a:pt x="111" y="151"/>
                    </a:lnTo>
                    <a:lnTo>
                      <a:pt x="120" y="165"/>
                    </a:lnTo>
                    <a:lnTo>
                      <a:pt x="133" y="212"/>
                    </a:lnTo>
                    <a:lnTo>
                      <a:pt x="148" y="240"/>
                    </a:lnTo>
                    <a:lnTo>
                      <a:pt x="175" y="289"/>
                    </a:lnTo>
                    <a:lnTo>
                      <a:pt x="190" y="330"/>
                    </a:lnTo>
                    <a:lnTo>
                      <a:pt x="148" y="240"/>
                    </a:lnTo>
                    <a:lnTo>
                      <a:pt x="135" y="217"/>
                    </a:lnTo>
                    <a:lnTo>
                      <a:pt x="124" y="184"/>
                    </a:lnTo>
                    <a:lnTo>
                      <a:pt x="120" y="161"/>
                    </a:lnTo>
                    <a:lnTo>
                      <a:pt x="115" y="119"/>
                    </a:lnTo>
                    <a:lnTo>
                      <a:pt x="118" y="123"/>
                    </a:lnTo>
                    <a:lnTo>
                      <a:pt x="124" y="119"/>
                    </a:lnTo>
                    <a:lnTo>
                      <a:pt x="120" y="99"/>
                    </a:lnTo>
                    <a:lnTo>
                      <a:pt x="127" y="119"/>
                    </a:lnTo>
                    <a:lnTo>
                      <a:pt x="133" y="138"/>
                    </a:lnTo>
                    <a:lnTo>
                      <a:pt x="148" y="156"/>
                    </a:lnTo>
                    <a:lnTo>
                      <a:pt x="169" y="174"/>
                    </a:lnTo>
                    <a:lnTo>
                      <a:pt x="212" y="223"/>
                    </a:lnTo>
                    <a:lnTo>
                      <a:pt x="142" y="151"/>
                    </a:lnTo>
                    <a:lnTo>
                      <a:pt x="133" y="132"/>
                    </a:lnTo>
                    <a:lnTo>
                      <a:pt x="129" y="123"/>
                    </a:lnTo>
                    <a:lnTo>
                      <a:pt x="129" y="76"/>
                    </a:lnTo>
                    <a:lnTo>
                      <a:pt x="135" y="90"/>
                    </a:lnTo>
                    <a:lnTo>
                      <a:pt x="145" y="112"/>
                    </a:lnTo>
                    <a:lnTo>
                      <a:pt x="163" y="151"/>
                    </a:lnTo>
                    <a:lnTo>
                      <a:pt x="187" y="188"/>
                    </a:lnTo>
                    <a:lnTo>
                      <a:pt x="194" y="208"/>
                    </a:lnTo>
                    <a:lnTo>
                      <a:pt x="135" y="109"/>
                    </a:lnTo>
                    <a:lnTo>
                      <a:pt x="135" y="80"/>
                    </a:lnTo>
                    <a:lnTo>
                      <a:pt x="139" y="56"/>
                    </a:lnTo>
                    <a:lnTo>
                      <a:pt x="135" y="41"/>
                    </a:lnTo>
                    <a:lnTo>
                      <a:pt x="133" y="37"/>
                    </a:lnTo>
                    <a:lnTo>
                      <a:pt x="135" y="28"/>
                    </a:lnTo>
                    <a:lnTo>
                      <a:pt x="139" y="14"/>
                    </a:lnTo>
                    <a:lnTo>
                      <a:pt x="145" y="4"/>
                    </a:lnTo>
                    <a:lnTo>
                      <a:pt x="151" y="0"/>
                    </a:lnTo>
                    <a:lnTo>
                      <a:pt x="139"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0" name="Freeform 90">
                <a:extLst>
                  <a:ext uri="{FF2B5EF4-FFF2-40B4-BE49-F238E27FC236}">
                    <a16:creationId xmlns:a16="http://schemas.microsoft.com/office/drawing/2014/main" id="{25C47C2F-A00C-4E20-A17D-072F0441BB3F}"/>
                  </a:ext>
                </a:extLst>
              </p:cNvPr>
              <p:cNvSpPr>
                <a:spLocks/>
              </p:cNvSpPr>
              <p:nvPr/>
            </p:nvSpPr>
            <p:spPr bwMode="ltGray">
              <a:xfrm>
                <a:off x="5013" y="2909"/>
                <a:ext cx="132" cy="502"/>
              </a:xfrm>
              <a:custGeom>
                <a:avLst/>
                <a:gdLst>
                  <a:gd name="T0" fmla="*/ 131 w 132"/>
                  <a:gd name="T1" fmla="*/ 179 h 502"/>
                  <a:gd name="T2" fmla="*/ 117 w 132"/>
                  <a:gd name="T3" fmla="*/ 18 h 502"/>
                  <a:gd name="T4" fmla="*/ 99 w 132"/>
                  <a:gd name="T5" fmla="*/ 2 h 502"/>
                  <a:gd name="T6" fmla="*/ 85 w 132"/>
                  <a:gd name="T7" fmla="*/ 0 h 502"/>
                  <a:gd name="T8" fmla="*/ 63 w 132"/>
                  <a:gd name="T9" fmla="*/ 7 h 502"/>
                  <a:gd name="T10" fmla="*/ 49 w 132"/>
                  <a:gd name="T11" fmla="*/ 25 h 502"/>
                  <a:gd name="T12" fmla="*/ 33 w 132"/>
                  <a:gd name="T13" fmla="*/ 50 h 502"/>
                  <a:gd name="T14" fmla="*/ 18 w 132"/>
                  <a:gd name="T15" fmla="*/ 94 h 502"/>
                  <a:gd name="T16" fmla="*/ 10 w 132"/>
                  <a:gd name="T17" fmla="*/ 157 h 502"/>
                  <a:gd name="T18" fmla="*/ 6 w 132"/>
                  <a:gd name="T19" fmla="*/ 211 h 502"/>
                  <a:gd name="T20" fmla="*/ 0 w 132"/>
                  <a:gd name="T21" fmla="*/ 285 h 502"/>
                  <a:gd name="T22" fmla="*/ 0 w 132"/>
                  <a:gd name="T23" fmla="*/ 334 h 502"/>
                  <a:gd name="T24" fmla="*/ 10 w 132"/>
                  <a:gd name="T25" fmla="*/ 400 h 502"/>
                  <a:gd name="T26" fmla="*/ 30 w 132"/>
                  <a:gd name="T27" fmla="*/ 456 h 502"/>
                  <a:gd name="T28" fmla="*/ 49 w 132"/>
                  <a:gd name="T29" fmla="*/ 501 h 502"/>
                  <a:gd name="T30" fmla="*/ 38 w 132"/>
                  <a:gd name="T31" fmla="*/ 433 h 502"/>
                  <a:gd name="T32" fmla="*/ 33 w 132"/>
                  <a:gd name="T33" fmla="*/ 370 h 502"/>
                  <a:gd name="T34" fmla="*/ 36 w 132"/>
                  <a:gd name="T35" fmla="*/ 304 h 502"/>
                  <a:gd name="T36" fmla="*/ 38 w 132"/>
                  <a:gd name="T37" fmla="*/ 245 h 502"/>
                  <a:gd name="T38" fmla="*/ 42 w 132"/>
                  <a:gd name="T39" fmla="*/ 186 h 502"/>
                  <a:gd name="T40" fmla="*/ 49 w 132"/>
                  <a:gd name="T41" fmla="*/ 133 h 502"/>
                  <a:gd name="T42" fmla="*/ 51 w 132"/>
                  <a:gd name="T43" fmla="*/ 93 h 502"/>
                  <a:gd name="T44" fmla="*/ 59 w 132"/>
                  <a:gd name="T45" fmla="*/ 53 h 502"/>
                  <a:gd name="T46" fmla="*/ 79 w 132"/>
                  <a:gd name="T47" fmla="*/ 20 h 502"/>
                  <a:gd name="T48" fmla="*/ 96 w 132"/>
                  <a:gd name="T49" fmla="*/ 22 h 502"/>
                  <a:gd name="T50" fmla="*/ 112 w 132"/>
                  <a:gd name="T51" fmla="*/ 113 h 502"/>
                  <a:gd name="T52" fmla="*/ 125 w 132"/>
                  <a:gd name="T53" fmla="*/ 133 h 502"/>
                  <a:gd name="T54" fmla="*/ 131 w 132"/>
                  <a:gd name="T55" fmla="*/ 17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502">
                    <a:moveTo>
                      <a:pt x="131" y="179"/>
                    </a:moveTo>
                    <a:lnTo>
                      <a:pt x="117" y="18"/>
                    </a:lnTo>
                    <a:lnTo>
                      <a:pt x="99" y="2"/>
                    </a:lnTo>
                    <a:lnTo>
                      <a:pt x="85" y="0"/>
                    </a:lnTo>
                    <a:lnTo>
                      <a:pt x="63" y="7"/>
                    </a:lnTo>
                    <a:lnTo>
                      <a:pt x="49" y="25"/>
                    </a:lnTo>
                    <a:lnTo>
                      <a:pt x="33" y="50"/>
                    </a:lnTo>
                    <a:lnTo>
                      <a:pt x="18" y="94"/>
                    </a:lnTo>
                    <a:lnTo>
                      <a:pt x="10" y="157"/>
                    </a:lnTo>
                    <a:lnTo>
                      <a:pt x="6" y="211"/>
                    </a:lnTo>
                    <a:lnTo>
                      <a:pt x="0" y="285"/>
                    </a:lnTo>
                    <a:lnTo>
                      <a:pt x="0" y="334"/>
                    </a:lnTo>
                    <a:lnTo>
                      <a:pt x="10" y="400"/>
                    </a:lnTo>
                    <a:lnTo>
                      <a:pt x="30" y="456"/>
                    </a:lnTo>
                    <a:lnTo>
                      <a:pt x="49" y="501"/>
                    </a:lnTo>
                    <a:lnTo>
                      <a:pt x="38" y="433"/>
                    </a:lnTo>
                    <a:lnTo>
                      <a:pt x="33" y="370"/>
                    </a:lnTo>
                    <a:lnTo>
                      <a:pt x="36" y="304"/>
                    </a:lnTo>
                    <a:lnTo>
                      <a:pt x="38" y="245"/>
                    </a:lnTo>
                    <a:lnTo>
                      <a:pt x="42" y="186"/>
                    </a:lnTo>
                    <a:lnTo>
                      <a:pt x="49" y="133"/>
                    </a:lnTo>
                    <a:lnTo>
                      <a:pt x="51" y="93"/>
                    </a:lnTo>
                    <a:lnTo>
                      <a:pt x="59" y="53"/>
                    </a:lnTo>
                    <a:lnTo>
                      <a:pt x="79" y="20"/>
                    </a:lnTo>
                    <a:lnTo>
                      <a:pt x="96" y="22"/>
                    </a:lnTo>
                    <a:lnTo>
                      <a:pt x="112" y="113"/>
                    </a:lnTo>
                    <a:lnTo>
                      <a:pt x="125" y="133"/>
                    </a:lnTo>
                    <a:lnTo>
                      <a:pt x="131" y="17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1" name="Freeform 91">
                <a:extLst>
                  <a:ext uri="{FF2B5EF4-FFF2-40B4-BE49-F238E27FC236}">
                    <a16:creationId xmlns:a16="http://schemas.microsoft.com/office/drawing/2014/main" id="{F3347AC3-2D70-42C3-BD44-1CFCFF178925}"/>
                  </a:ext>
                </a:extLst>
              </p:cNvPr>
              <p:cNvSpPr>
                <a:spLocks/>
              </p:cNvSpPr>
              <p:nvPr/>
            </p:nvSpPr>
            <p:spPr bwMode="ltGray">
              <a:xfrm>
                <a:off x="4787" y="2599"/>
                <a:ext cx="288" cy="1029"/>
              </a:xfrm>
              <a:custGeom>
                <a:avLst/>
                <a:gdLst>
                  <a:gd name="T0" fmla="*/ 193 w 288"/>
                  <a:gd name="T1" fmla="*/ 11 h 1029"/>
                  <a:gd name="T2" fmla="*/ 185 w 288"/>
                  <a:gd name="T3" fmla="*/ 44 h 1029"/>
                  <a:gd name="T4" fmla="*/ 122 w 288"/>
                  <a:gd name="T5" fmla="*/ 37 h 1029"/>
                  <a:gd name="T6" fmla="*/ 147 w 288"/>
                  <a:gd name="T7" fmla="*/ 51 h 1029"/>
                  <a:gd name="T8" fmla="*/ 174 w 288"/>
                  <a:gd name="T9" fmla="*/ 70 h 1029"/>
                  <a:gd name="T10" fmla="*/ 114 w 288"/>
                  <a:gd name="T11" fmla="*/ 96 h 1029"/>
                  <a:gd name="T12" fmla="*/ 161 w 288"/>
                  <a:gd name="T13" fmla="*/ 104 h 1029"/>
                  <a:gd name="T14" fmla="*/ 164 w 288"/>
                  <a:gd name="T15" fmla="*/ 135 h 1029"/>
                  <a:gd name="T16" fmla="*/ 28 w 288"/>
                  <a:gd name="T17" fmla="*/ 280 h 1029"/>
                  <a:gd name="T18" fmla="*/ 155 w 288"/>
                  <a:gd name="T19" fmla="*/ 175 h 1029"/>
                  <a:gd name="T20" fmla="*/ 128 w 288"/>
                  <a:gd name="T21" fmla="*/ 234 h 1029"/>
                  <a:gd name="T22" fmla="*/ 145 w 288"/>
                  <a:gd name="T23" fmla="*/ 240 h 1029"/>
                  <a:gd name="T24" fmla="*/ 122 w 288"/>
                  <a:gd name="T25" fmla="*/ 322 h 1029"/>
                  <a:gd name="T26" fmla="*/ 72 w 288"/>
                  <a:gd name="T27" fmla="*/ 409 h 1029"/>
                  <a:gd name="T28" fmla="*/ 128 w 288"/>
                  <a:gd name="T29" fmla="*/ 345 h 1029"/>
                  <a:gd name="T30" fmla="*/ 82 w 288"/>
                  <a:gd name="T31" fmla="*/ 474 h 1029"/>
                  <a:gd name="T32" fmla="*/ 124 w 288"/>
                  <a:gd name="T33" fmla="*/ 389 h 1029"/>
                  <a:gd name="T34" fmla="*/ 134 w 288"/>
                  <a:gd name="T35" fmla="*/ 389 h 1029"/>
                  <a:gd name="T36" fmla="*/ 117 w 288"/>
                  <a:gd name="T37" fmla="*/ 465 h 1029"/>
                  <a:gd name="T38" fmla="*/ 131 w 288"/>
                  <a:gd name="T39" fmla="*/ 465 h 1029"/>
                  <a:gd name="T40" fmla="*/ 105 w 288"/>
                  <a:gd name="T41" fmla="*/ 553 h 1029"/>
                  <a:gd name="T42" fmla="*/ 120 w 288"/>
                  <a:gd name="T43" fmla="*/ 531 h 1029"/>
                  <a:gd name="T44" fmla="*/ 106 w 288"/>
                  <a:gd name="T45" fmla="*/ 615 h 1029"/>
                  <a:gd name="T46" fmla="*/ 117 w 288"/>
                  <a:gd name="T47" fmla="*/ 588 h 1029"/>
                  <a:gd name="T48" fmla="*/ 130 w 288"/>
                  <a:gd name="T49" fmla="*/ 579 h 1029"/>
                  <a:gd name="T50" fmla="*/ 122 w 288"/>
                  <a:gd name="T51" fmla="*/ 641 h 1029"/>
                  <a:gd name="T52" fmla="*/ 95 w 288"/>
                  <a:gd name="T53" fmla="*/ 754 h 1029"/>
                  <a:gd name="T54" fmla="*/ 130 w 288"/>
                  <a:gd name="T55" fmla="*/ 667 h 1029"/>
                  <a:gd name="T56" fmla="*/ 138 w 288"/>
                  <a:gd name="T57" fmla="*/ 652 h 1029"/>
                  <a:gd name="T58" fmla="*/ 135 w 288"/>
                  <a:gd name="T59" fmla="*/ 746 h 1029"/>
                  <a:gd name="T60" fmla="*/ 147 w 288"/>
                  <a:gd name="T61" fmla="*/ 793 h 1029"/>
                  <a:gd name="T62" fmla="*/ 151 w 288"/>
                  <a:gd name="T63" fmla="*/ 740 h 1029"/>
                  <a:gd name="T64" fmla="*/ 254 w 288"/>
                  <a:gd name="T65" fmla="*/ 881 h 1029"/>
                  <a:gd name="T66" fmla="*/ 161 w 288"/>
                  <a:gd name="T67" fmla="*/ 677 h 1029"/>
                  <a:gd name="T68" fmla="*/ 180 w 288"/>
                  <a:gd name="T69" fmla="*/ 720 h 1029"/>
                  <a:gd name="T70" fmla="*/ 153 w 288"/>
                  <a:gd name="T71" fmla="*/ 605 h 1029"/>
                  <a:gd name="T72" fmla="*/ 265 w 288"/>
                  <a:gd name="T73" fmla="*/ 695 h 1029"/>
                  <a:gd name="T74" fmla="*/ 153 w 288"/>
                  <a:gd name="T75" fmla="*/ 570 h 1029"/>
                  <a:gd name="T76" fmla="*/ 169 w 288"/>
                  <a:gd name="T77" fmla="*/ 542 h 1029"/>
                  <a:gd name="T78" fmla="*/ 156 w 288"/>
                  <a:gd name="T79" fmla="*/ 494 h 1029"/>
                  <a:gd name="T80" fmla="*/ 174 w 288"/>
                  <a:gd name="T81" fmla="*/ 494 h 1029"/>
                  <a:gd name="T82" fmla="*/ 225 w 288"/>
                  <a:gd name="T83" fmla="*/ 582 h 1029"/>
                  <a:gd name="T84" fmla="*/ 176 w 288"/>
                  <a:gd name="T85" fmla="*/ 415 h 1029"/>
                  <a:gd name="T86" fmla="*/ 166 w 288"/>
                  <a:gd name="T87" fmla="*/ 353 h 1029"/>
                  <a:gd name="T88" fmla="*/ 180 w 288"/>
                  <a:gd name="T89" fmla="*/ 342 h 1029"/>
                  <a:gd name="T90" fmla="*/ 178 w 288"/>
                  <a:gd name="T91" fmla="*/ 284 h 1029"/>
                  <a:gd name="T92" fmla="*/ 184 w 288"/>
                  <a:gd name="T93" fmla="*/ 277 h 1029"/>
                  <a:gd name="T94" fmla="*/ 218 w 288"/>
                  <a:gd name="T95" fmla="*/ 330 h 1029"/>
                  <a:gd name="T96" fmla="*/ 191 w 288"/>
                  <a:gd name="T97" fmla="*/ 245 h 1029"/>
                  <a:gd name="T98" fmla="*/ 193 w 288"/>
                  <a:gd name="T99" fmla="*/ 172 h 1029"/>
                  <a:gd name="T100" fmla="*/ 191 w 288"/>
                  <a:gd name="T101" fmla="*/ 132 h 1029"/>
                  <a:gd name="T102" fmla="*/ 221 w 288"/>
                  <a:gd name="T103" fmla="*/ 129 h 1029"/>
                  <a:gd name="T104" fmla="*/ 213 w 288"/>
                  <a:gd name="T105" fmla="*/ 70 h 1029"/>
                  <a:gd name="T106" fmla="*/ 226 w 288"/>
                  <a:gd name="T107" fmla="*/ 56 h 1029"/>
                  <a:gd name="T108" fmla="*/ 222 w 288"/>
                  <a:gd name="T109"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8" h="1029">
                    <a:moveTo>
                      <a:pt x="222" y="0"/>
                    </a:moveTo>
                    <a:lnTo>
                      <a:pt x="211" y="2"/>
                    </a:lnTo>
                    <a:lnTo>
                      <a:pt x="193" y="11"/>
                    </a:lnTo>
                    <a:lnTo>
                      <a:pt x="205" y="17"/>
                    </a:lnTo>
                    <a:lnTo>
                      <a:pt x="196" y="28"/>
                    </a:lnTo>
                    <a:lnTo>
                      <a:pt x="185" y="44"/>
                    </a:lnTo>
                    <a:lnTo>
                      <a:pt x="170" y="50"/>
                    </a:lnTo>
                    <a:lnTo>
                      <a:pt x="147" y="47"/>
                    </a:lnTo>
                    <a:lnTo>
                      <a:pt x="122" y="37"/>
                    </a:lnTo>
                    <a:lnTo>
                      <a:pt x="57" y="47"/>
                    </a:lnTo>
                    <a:lnTo>
                      <a:pt x="120" y="41"/>
                    </a:lnTo>
                    <a:lnTo>
                      <a:pt x="147" y="51"/>
                    </a:lnTo>
                    <a:lnTo>
                      <a:pt x="170" y="50"/>
                    </a:lnTo>
                    <a:lnTo>
                      <a:pt x="185" y="58"/>
                    </a:lnTo>
                    <a:lnTo>
                      <a:pt x="174" y="70"/>
                    </a:lnTo>
                    <a:lnTo>
                      <a:pt x="181" y="76"/>
                    </a:lnTo>
                    <a:lnTo>
                      <a:pt x="161" y="99"/>
                    </a:lnTo>
                    <a:lnTo>
                      <a:pt x="114" y="96"/>
                    </a:lnTo>
                    <a:lnTo>
                      <a:pt x="54" y="178"/>
                    </a:lnTo>
                    <a:lnTo>
                      <a:pt x="114" y="99"/>
                    </a:lnTo>
                    <a:lnTo>
                      <a:pt x="161" y="104"/>
                    </a:lnTo>
                    <a:lnTo>
                      <a:pt x="174" y="107"/>
                    </a:lnTo>
                    <a:lnTo>
                      <a:pt x="149" y="135"/>
                    </a:lnTo>
                    <a:lnTo>
                      <a:pt x="164" y="135"/>
                    </a:lnTo>
                    <a:lnTo>
                      <a:pt x="138" y="166"/>
                    </a:lnTo>
                    <a:lnTo>
                      <a:pt x="87" y="208"/>
                    </a:lnTo>
                    <a:lnTo>
                      <a:pt x="28" y="280"/>
                    </a:lnTo>
                    <a:lnTo>
                      <a:pt x="89" y="214"/>
                    </a:lnTo>
                    <a:lnTo>
                      <a:pt x="139" y="172"/>
                    </a:lnTo>
                    <a:lnTo>
                      <a:pt x="155" y="175"/>
                    </a:lnTo>
                    <a:lnTo>
                      <a:pt x="131" y="199"/>
                    </a:lnTo>
                    <a:lnTo>
                      <a:pt x="147" y="205"/>
                    </a:lnTo>
                    <a:lnTo>
                      <a:pt x="128" y="234"/>
                    </a:lnTo>
                    <a:lnTo>
                      <a:pt x="5" y="483"/>
                    </a:lnTo>
                    <a:lnTo>
                      <a:pt x="128" y="240"/>
                    </a:lnTo>
                    <a:lnTo>
                      <a:pt x="145" y="240"/>
                    </a:lnTo>
                    <a:lnTo>
                      <a:pt x="126" y="277"/>
                    </a:lnTo>
                    <a:lnTo>
                      <a:pt x="139" y="276"/>
                    </a:lnTo>
                    <a:lnTo>
                      <a:pt x="122" y="322"/>
                    </a:lnTo>
                    <a:lnTo>
                      <a:pt x="72" y="406"/>
                    </a:lnTo>
                    <a:lnTo>
                      <a:pt x="19" y="530"/>
                    </a:lnTo>
                    <a:lnTo>
                      <a:pt x="72" y="409"/>
                    </a:lnTo>
                    <a:lnTo>
                      <a:pt x="124" y="324"/>
                    </a:lnTo>
                    <a:lnTo>
                      <a:pt x="139" y="311"/>
                    </a:lnTo>
                    <a:lnTo>
                      <a:pt x="128" y="345"/>
                    </a:lnTo>
                    <a:lnTo>
                      <a:pt x="138" y="339"/>
                    </a:lnTo>
                    <a:lnTo>
                      <a:pt x="122" y="385"/>
                    </a:lnTo>
                    <a:lnTo>
                      <a:pt x="82" y="474"/>
                    </a:lnTo>
                    <a:lnTo>
                      <a:pt x="0" y="590"/>
                    </a:lnTo>
                    <a:lnTo>
                      <a:pt x="79" y="477"/>
                    </a:lnTo>
                    <a:lnTo>
                      <a:pt x="124" y="389"/>
                    </a:lnTo>
                    <a:lnTo>
                      <a:pt x="130" y="389"/>
                    </a:lnTo>
                    <a:lnTo>
                      <a:pt x="54" y="652"/>
                    </a:lnTo>
                    <a:lnTo>
                      <a:pt x="134" y="389"/>
                    </a:lnTo>
                    <a:lnTo>
                      <a:pt x="124" y="424"/>
                    </a:lnTo>
                    <a:lnTo>
                      <a:pt x="134" y="412"/>
                    </a:lnTo>
                    <a:lnTo>
                      <a:pt x="117" y="465"/>
                    </a:lnTo>
                    <a:lnTo>
                      <a:pt x="65" y="588"/>
                    </a:lnTo>
                    <a:lnTo>
                      <a:pt x="117" y="474"/>
                    </a:lnTo>
                    <a:lnTo>
                      <a:pt x="131" y="465"/>
                    </a:lnTo>
                    <a:lnTo>
                      <a:pt x="117" y="500"/>
                    </a:lnTo>
                    <a:lnTo>
                      <a:pt x="57" y="740"/>
                    </a:lnTo>
                    <a:lnTo>
                      <a:pt x="105" y="553"/>
                    </a:lnTo>
                    <a:lnTo>
                      <a:pt x="122" y="500"/>
                    </a:lnTo>
                    <a:lnTo>
                      <a:pt x="131" y="494"/>
                    </a:lnTo>
                    <a:lnTo>
                      <a:pt x="120" y="531"/>
                    </a:lnTo>
                    <a:lnTo>
                      <a:pt x="130" y="527"/>
                    </a:lnTo>
                    <a:lnTo>
                      <a:pt x="114" y="573"/>
                    </a:lnTo>
                    <a:lnTo>
                      <a:pt x="106" y="615"/>
                    </a:lnTo>
                    <a:lnTo>
                      <a:pt x="27" y="751"/>
                    </a:lnTo>
                    <a:lnTo>
                      <a:pt x="108" y="616"/>
                    </a:lnTo>
                    <a:lnTo>
                      <a:pt x="117" y="588"/>
                    </a:lnTo>
                    <a:lnTo>
                      <a:pt x="128" y="579"/>
                    </a:lnTo>
                    <a:lnTo>
                      <a:pt x="108" y="658"/>
                    </a:lnTo>
                    <a:lnTo>
                      <a:pt x="130" y="579"/>
                    </a:lnTo>
                    <a:lnTo>
                      <a:pt x="117" y="616"/>
                    </a:lnTo>
                    <a:lnTo>
                      <a:pt x="131" y="608"/>
                    </a:lnTo>
                    <a:lnTo>
                      <a:pt x="122" y="641"/>
                    </a:lnTo>
                    <a:lnTo>
                      <a:pt x="95" y="754"/>
                    </a:lnTo>
                    <a:lnTo>
                      <a:pt x="67" y="822"/>
                    </a:lnTo>
                    <a:lnTo>
                      <a:pt x="95" y="754"/>
                    </a:lnTo>
                    <a:lnTo>
                      <a:pt x="124" y="646"/>
                    </a:lnTo>
                    <a:lnTo>
                      <a:pt x="134" y="641"/>
                    </a:lnTo>
                    <a:lnTo>
                      <a:pt x="130" y="667"/>
                    </a:lnTo>
                    <a:lnTo>
                      <a:pt x="108" y="740"/>
                    </a:lnTo>
                    <a:lnTo>
                      <a:pt x="131" y="677"/>
                    </a:lnTo>
                    <a:lnTo>
                      <a:pt x="138" y="652"/>
                    </a:lnTo>
                    <a:lnTo>
                      <a:pt x="128" y="710"/>
                    </a:lnTo>
                    <a:lnTo>
                      <a:pt x="139" y="698"/>
                    </a:lnTo>
                    <a:lnTo>
                      <a:pt x="135" y="746"/>
                    </a:lnTo>
                    <a:lnTo>
                      <a:pt x="143" y="726"/>
                    </a:lnTo>
                    <a:lnTo>
                      <a:pt x="149" y="743"/>
                    </a:lnTo>
                    <a:lnTo>
                      <a:pt x="147" y="793"/>
                    </a:lnTo>
                    <a:lnTo>
                      <a:pt x="97" y="1028"/>
                    </a:lnTo>
                    <a:lnTo>
                      <a:pt x="151" y="793"/>
                    </a:lnTo>
                    <a:lnTo>
                      <a:pt x="151" y="740"/>
                    </a:lnTo>
                    <a:lnTo>
                      <a:pt x="151" y="708"/>
                    </a:lnTo>
                    <a:lnTo>
                      <a:pt x="163" y="726"/>
                    </a:lnTo>
                    <a:lnTo>
                      <a:pt x="254" y="881"/>
                    </a:lnTo>
                    <a:lnTo>
                      <a:pt x="158" y="710"/>
                    </a:lnTo>
                    <a:lnTo>
                      <a:pt x="151" y="667"/>
                    </a:lnTo>
                    <a:lnTo>
                      <a:pt x="161" y="677"/>
                    </a:lnTo>
                    <a:lnTo>
                      <a:pt x="147" y="622"/>
                    </a:lnTo>
                    <a:lnTo>
                      <a:pt x="158" y="644"/>
                    </a:lnTo>
                    <a:lnTo>
                      <a:pt x="180" y="720"/>
                    </a:lnTo>
                    <a:lnTo>
                      <a:pt x="161" y="638"/>
                    </a:lnTo>
                    <a:lnTo>
                      <a:pt x="151" y="605"/>
                    </a:lnTo>
                    <a:lnTo>
                      <a:pt x="153" y="605"/>
                    </a:lnTo>
                    <a:lnTo>
                      <a:pt x="164" y="622"/>
                    </a:lnTo>
                    <a:lnTo>
                      <a:pt x="188" y="664"/>
                    </a:lnTo>
                    <a:lnTo>
                      <a:pt x="265" y="695"/>
                    </a:lnTo>
                    <a:lnTo>
                      <a:pt x="185" y="658"/>
                    </a:lnTo>
                    <a:lnTo>
                      <a:pt x="161" y="608"/>
                    </a:lnTo>
                    <a:lnTo>
                      <a:pt x="153" y="570"/>
                    </a:lnTo>
                    <a:lnTo>
                      <a:pt x="164" y="570"/>
                    </a:lnTo>
                    <a:lnTo>
                      <a:pt x="153" y="531"/>
                    </a:lnTo>
                    <a:lnTo>
                      <a:pt x="169" y="542"/>
                    </a:lnTo>
                    <a:lnTo>
                      <a:pt x="222" y="615"/>
                    </a:lnTo>
                    <a:lnTo>
                      <a:pt x="169" y="539"/>
                    </a:lnTo>
                    <a:lnTo>
                      <a:pt x="156" y="494"/>
                    </a:lnTo>
                    <a:lnTo>
                      <a:pt x="170" y="507"/>
                    </a:lnTo>
                    <a:lnTo>
                      <a:pt x="161" y="471"/>
                    </a:lnTo>
                    <a:lnTo>
                      <a:pt x="174" y="494"/>
                    </a:lnTo>
                    <a:lnTo>
                      <a:pt x="164" y="442"/>
                    </a:lnTo>
                    <a:lnTo>
                      <a:pt x="176" y="468"/>
                    </a:lnTo>
                    <a:lnTo>
                      <a:pt x="225" y="582"/>
                    </a:lnTo>
                    <a:lnTo>
                      <a:pt x="174" y="468"/>
                    </a:lnTo>
                    <a:lnTo>
                      <a:pt x="163" y="401"/>
                    </a:lnTo>
                    <a:lnTo>
                      <a:pt x="176" y="415"/>
                    </a:lnTo>
                    <a:lnTo>
                      <a:pt x="255" y="480"/>
                    </a:lnTo>
                    <a:lnTo>
                      <a:pt x="176" y="412"/>
                    </a:lnTo>
                    <a:lnTo>
                      <a:pt x="166" y="353"/>
                    </a:lnTo>
                    <a:lnTo>
                      <a:pt x="178" y="362"/>
                    </a:lnTo>
                    <a:lnTo>
                      <a:pt x="169" y="330"/>
                    </a:lnTo>
                    <a:lnTo>
                      <a:pt x="180" y="342"/>
                    </a:lnTo>
                    <a:lnTo>
                      <a:pt x="217" y="503"/>
                    </a:lnTo>
                    <a:lnTo>
                      <a:pt x="178" y="329"/>
                    </a:lnTo>
                    <a:lnTo>
                      <a:pt x="178" y="284"/>
                    </a:lnTo>
                    <a:lnTo>
                      <a:pt x="189" y="303"/>
                    </a:lnTo>
                    <a:lnTo>
                      <a:pt x="213" y="395"/>
                    </a:lnTo>
                    <a:lnTo>
                      <a:pt x="184" y="277"/>
                    </a:lnTo>
                    <a:lnTo>
                      <a:pt x="180" y="240"/>
                    </a:lnTo>
                    <a:lnTo>
                      <a:pt x="189" y="257"/>
                    </a:lnTo>
                    <a:lnTo>
                      <a:pt x="218" y="330"/>
                    </a:lnTo>
                    <a:lnTo>
                      <a:pt x="287" y="372"/>
                    </a:lnTo>
                    <a:lnTo>
                      <a:pt x="217" y="324"/>
                    </a:lnTo>
                    <a:lnTo>
                      <a:pt x="191" y="245"/>
                    </a:lnTo>
                    <a:lnTo>
                      <a:pt x="188" y="195"/>
                    </a:lnTo>
                    <a:lnTo>
                      <a:pt x="199" y="219"/>
                    </a:lnTo>
                    <a:lnTo>
                      <a:pt x="193" y="172"/>
                    </a:lnTo>
                    <a:lnTo>
                      <a:pt x="238" y="296"/>
                    </a:lnTo>
                    <a:lnTo>
                      <a:pt x="196" y="166"/>
                    </a:lnTo>
                    <a:lnTo>
                      <a:pt x="191" y="132"/>
                    </a:lnTo>
                    <a:lnTo>
                      <a:pt x="205" y="158"/>
                    </a:lnTo>
                    <a:lnTo>
                      <a:pt x="203" y="102"/>
                    </a:lnTo>
                    <a:lnTo>
                      <a:pt x="221" y="129"/>
                    </a:lnTo>
                    <a:lnTo>
                      <a:pt x="283" y="225"/>
                    </a:lnTo>
                    <a:lnTo>
                      <a:pt x="221" y="126"/>
                    </a:lnTo>
                    <a:lnTo>
                      <a:pt x="213" y="70"/>
                    </a:lnTo>
                    <a:lnTo>
                      <a:pt x="222" y="84"/>
                    </a:lnTo>
                    <a:lnTo>
                      <a:pt x="217" y="44"/>
                    </a:lnTo>
                    <a:lnTo>
                      <a:pt x="226" y="56"/>
                    </a:lnTo>
                    <a:lnTo>
                      <a:pt x="229" y="23"/>
                    </a:lnTo>
                    <a:lnTo>
                      <a:pt x="226" y="8"/>
                    </a:lnTo>
                    <a:lnTo>
                      <a:pt x="22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 name="Freeform 92">
                <a:extLst>
                  <a:ext uri="{FF2B5EF4-FFF2-40B4-BE49-F238E27FC236}">
                    <a16:creationId xmlns:a16="http://schemas.microsoft.com/office/drawing/2014/main" id="{320168A9-9020-4329-B71E-FE71B7EE02B6}"/>
                  </a:ext>
                </a:extLst>
              </p:cNvPr>
              <p:cNvSpPr>
                <a:spLocks/>
              </p:cNvSpPr>
              <p:nvPr/>
            </p:nvSpPr>
            <p:spPr bwMode="ltGray">
              <a:xfrm>
                <a:off x="5132" y="2790"/>
                <a:ext cx="120" cy="573"/>
              </a:xfrm>
              <a:custGeom>
                <a:avLst/>
                <a:gdLst>
                  <a:gd name="T0" fmla="*/ 2 w 120"/>
                  <a:gd name="T1" fmla="*/ 91 h 573"/>
                  <a:gd name="T2" fmla="*/ 27 w 120"/>
                  <a:gd name="T3" fmla="*/ 0 h 573"/>
                  <a:gd name="T4" fmla="*/ 43 w 120"/>
                  <a:gd name="T5" fmla="*/ 2 h 573"/>
                  <a:gd name="T6" fmla="*/ 56 w 120"/>
                  <a:gd name="T7" fmla="*/ 8 h 573"/>
                  <a:gd name="T8" fmla="*/ 67 w 120"/>
                  <a:gd name="T9" fmla="*/ 33 h 573"/>
                  <a:gd name="T10" fmla="*/ 94 w 120"/>
                  <a:gd name="T11" fmla="*/ 106 h 573"/>
                  <a:gd name="T12" fmla="*/ 103 w 120"/>
                  <a:gd name="T13" fmla="*/ 139 h 573"/>
                  <a:gd name="T14" fmla="*/ 110 w 120"/>
                  <a:gd name="T15" fmla="*/ 171 h 573"/>
                  <a:gd name="T16" fmla="*/ 116 w 120"/>
                  <a:gd name="T17" fmla="*/ 268 h 573"/>
                  <a:gd name="T18" fmla="*/ 119 w 120"/>
                  <a:gd name="T19" fmla="*/ 297 h 573"/>
                  <a:gd name="T20" fmla="*/ 116 w 120"/>
                  <a:gd name="T21" fmla="*/ 336 h 573"/>
                  <a:gd name="T22" fmla="*/ 111 w 120"/>
                  <a:gd name="T23" fmla="*/ 375 h 573"/>
                  <a:gd name="T24" fmla="*/ 101 w 120"/>
                  <a:gd name="T25" fmla="*/ 436 h 573"/>
                  <a:gd name="T26" fmla="*/ 92 w 120"/>
                  <a:gd name="T27" fmla="*/ 475 h 573"/>
                  <a:gd name="T28" fmla="*/ 79 w 120"/>
                  <a:gd name="T29" fmla="*/ 518 h 573"/>
                  <a:gd name="T30" fmla="*/ 52 w 120"/>
                  <a:gd name="T31" fmla="*/ 572 h 573"/>
                  <a:gd name="T32" fmla="*/ 65 w 120"/>
                  <a:gd name="T33" fmla="*/ 505 h 573"/>
                  <a:gd name="T34" fmla="*/ 77 w 120"/>
                  <a:gd name="T35" fmla="*/ 444 h 573"/>
                  <a:gd name="T36" fmla="*/ 83 w 120"/>
                  <a:gd name="T37" fmla="*/ 388 h 573"/>
                  <a:gd name="T38" fmla="*/ 80 w 120"/>
                  <a:gd name="T39" fmla="*/ 336 h 573"/>
                  <a:gd name="T40" fmla="*/ 79 w 120"/>
                  <a:gd name="T41" fmla="*/ 297 h 573"/>
                  <a:gd name="T42" fmla="*/ 83 w 120"/>
                  <a:gd name="T43" fmla="*/ 251 h 573"/>
                  <a:gd name="T44" fmla="*/ 86 w 120"/>
                  <a:gd name="T45" fmla="*/ 214 h 573"/>
                  <a:gd name="T46" fmla="*/ 74 w 120"/>
                  <a:gd name="T47" fmla="*/ 139 h 573"/>
                  <a:gd name="T48" fmla="*/ 71 w 120"/>
                  <a:gd name="T49" fmla="*/ 97 h 573"/>
                  <a:gd name="T50" fmla="*/ 63 w 120"/>
                  <a:gd name="T51" fmla="*/ 66 h 573"/>
                  <a:gd name="T52" fmla="*/ 43 w 120"/>
                  <a:gd name="T53" fmla="*/ 24 h 573"/>
                  <a:gd name="T54" fmla="*/ 33 w 120"/>
                  <a:gd name="T55" fmla="*/ 57 h 573"/>
                  <a:gd name="T56" fmla="*/ 0 w 120"/>
                  <a:gd name="T57" fmla="*/ 109 h 573"/>
                  <a:gd name="T58" fmla="*/ 2 w 120"/>
                  <a:gd name="T59"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73">
                    <a:moveTo>
                      <a:pt x="2" y="91"/>
                    </a:moveTo>
                    <a:lnTo>
                      <a:pt x="27" y="0"/>
                    </a:lnTo>
                    <a:lnTo>
                      <a:pt x="43" y="2"/>
                    </a:lnTo>
                    <a:lnTo>
                      <a:pt x="56" y="8"/>
                    </a:lnTo>
                    <a:lnTo>
                      <a:pt x="67" y="33"/>
                    </a:lnTo>
                    <a:lnTo>
                      <a:pt x="94" y="106"/>
                    </a:lnTo>
                    <a:lnTo>
                      <a:pt x="103" y="139"/>
                    </a:lnTo>
                    <a:lnTo>
                      <a:pt x="110" y="171"/>
                    </a:lnTo>
                    <a:lnTo>
                      <a:pt x="116" y="268"/>
                    </a:lnTo>
                    <a:lnTo>
                      <a:pt x="119" y="297"/>
                    </a:lnTo>
                    <a:lnTo>
                      <a:pt x="116" y="336"/>
                    </a:lnTo>
                    <a:lnTo>
                      <a:pt x="111" y="375"/>
                    </a:lnTo>
                    <a:lnTo>
                      <a:pt x="101" y="436"/>
                    </a:lnTo>
                    <a:lnTo>
                      <a:pt x="92" y="475"/>
                    </a:lnTo>
                    <a:lnTo>
                      <a:pt x="79" y="518"/>
                    </a:lnTo>
                    <a:lnTo>
                      <a:pt x="52" y="572"/>
                    </a:lnTo>
                    <a:lnTo>
                      <a:pt x="65" y="505"/>
                    </a:lnTo>
                    <a:lnTo>
                      <a:pt x="77" y="444"/>
                    </a:lnTo>
                    <a:lnTo>
                      <a:pt x="83" y="388"/>
                    </a:lnTo>
                    <a:lnTo>
                      <a:pt x="80" y="336"/>
                    </a:lnTo>
                    <a:lnTo>
                      <a:pt x="79" y="297"/>
                    </a:lnTo>
                    <a:lnTo>
                      <a:pt x="83" y="251"/>
                    </a:lnTo>
                    <a:lnTo>
                      <a:pt x="86" y="214"/>
                    </a:lnTo>
                    <a:lnTo>
                      <a:pt x="74" y="139"/>
                    </a:lnTo>
                    <a:lnTo>
                      <a:pt x="71" y="97"/>
                    </a:lnTo>
                    <a:lnTo>
                      <a:pt x="63" y="66"/>
                    </a:lnTo>
                    <a:lnTo>
                      <a:pt x="43" y="24"/>
                    </a:lnTo>
                    <a:lnTo>
                      <a:pt x="33" y="57"/>
                    </a:lnTo>
                    <a:lnTo>
                      <a:pt x="0" y="109"/>
                    </a:lnTo>
                    <a:lnTo>
                      <a:pt x="2" y="9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3" name="Freeform 93">
                <a:extLst>
                  <a:ext uri="{FF2B5EF4-FFF2-40B4-BE49-F238E27FC236}">
                    <a16:creationId xmlns:a16="http://schemas.microsoft.com/office/drawing/2014/main" id="{BD4AD8C7-A161-47FE-A8C3-99BD49AEC0E8}"/>
                  </a:ext>
                </a:extLst>
              </p:cNvPr>
              <p:cNvSpPr>
                <a:spLocks/>
              </p:cNvSpPr>
              <p:nvPr/>
            </p:nvSpPr>
            <p:spPr bwMode="ltGray">
              <a:xfrm>
                <a:off x="5256" y="3745"/>
                <a:ext cx="50" cy="585"/>
              </a:xfrm>
              <a:custGeom>
                <a:avLst/>
                <a:gdLst>
                  <a:gd name="T0" fmla="*/ 39 w 50"/>
                  <a:gd name="T1" fmla="*/ 0 h 585"/>
                  <a:gd name="T2" fmla="*/ 35 w 50"/>
                  <a:gd name="T3" fmla="*/ 11 h 585"/>
                  <a:gd name="T4" fmla="*/ 19 w 50"/>
                  <a:gd name="T5" fmla="*/ 115 h 585"/>
                  <a:gd name="T6" fmla="*/ 9 w 50"/>
                  <a:gd name="T7" fmla="*/ 212 h 585"/>
                  <a:gd name="T8" fmla="*/ 0 w 50"/>
                  <a:gd name="T9" fmla="*/ 335 h 585"/>
                  <a:gd name="T10" fmla="*/ 0 w 50"/>
                  <a:gd name="T11" fmla="*/ 467 h 585"/>
                  <a:gd name="T12" fmla="*/ 4 w 50"/>
                  <a:gd name="T13" fmla="*/ 584 h 585"/>
                  <a:gd name="T14" fmla="*/ 9 w 50"/>
                  <a:gd name="T15" fmla="*/ 584 h 585"/>
                  <a:gd name="T16" fmla="*/ 4 w 50"/>
                  <a:gd name="T17" fmla="*/ 467 h 585"/>
                  <a:gd name="T18" fmla="*/ 4 w 50"/>
                  <a:gd name="T19" fmla="*/ 371 h 585"/>
                  <a:gd name="T20" fmla="*/ 14 w 50"/>
                  <a:gd name="T21" fmla="*/ 264 h 585"/>
                  <a:gd name="T22" fmla="*/ 29 w 50"/>
                  <a:gd name="T23" fmla="*/ 159 h 585"/>
                  <a:gd name="T24" fmla="*/ 49 w 50"/>
                  <a:gd name="T25" fmla="*/ 25 h 585"/>
                  <a:gd name="T26" fmla="*/ 39 w 50"/>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85">
                    <a:moveTo>
                      <a:pt x="39" y="0"/>
                    </a:moveTo>
                    <a:lnTo>
                      <a:pt x="35" y="11"/>
                    </a:lnTo>
                    <a:lnTo>
                      <a:pt x="19" y="115"/>
                    </a:lnTo>
                    <a:lnTo>
                      <a:pt x="9" y="212"/>
                    </a:lnTo>
                    <a:lnTo>
                      <a:pt x="0" y="335"/>
                    </a:lnTo>
                    <a:lnTo>
                      <a:pt x="0" y="467"/>
                    </a:lnTo>
                    <a:lnTo>
                      <a:pt x="4" y="584"/>
                    </a:lnTo>
                    <a:lnTo>
                      <a:pt x="9" y="584"/>
                    </a:lnTo>
                    <a:lnTo>
                      <a:pt x="4" y="467"/>
                    </a:lnTo>
                    <a:lnTo>
                      <a:pt x="4" y="371"/>
                    </a:lnTo>
                    <a:lnTo>
                      <a:pt x="14" y="264"/>
                    </a:lnTo>
                    <a:lnTo>
                      <a:pt x="29" y="159"/>
                    </a:lnTo>
                    <a:lnTo>
                      <a:pt x="49" y="25"/>
                    </a:lnTo>
                    <a:lnTo>
                      <a:pt x="39"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4" name="Freeform 94">
                <a:extLst>
                  <a:ext uri="{FF2B5EF4-FFF2-40B4-BE49-F238E27FC236}">
                    <a16:creationId xmlns:a16="http://schemas.microsoft.com/office/drawing/2014/main" id="{5C23A318-F544-421A-818F-54B9E3A6EB02}"/>
                  </a:ext>
                </a:extLst>
              </p:cNvPr>
              <p:cNvSpPr>
                <a:spLocks/>
              </p:cNvSpPr>
              <p:nvPr/>
            </p:nvSpPr>
            <p:spPr bwMode="ltGray">
              <a:xfrm>
                <a:off x="5661" y="3596"/>
                <a:ext cx="45" cy="354"/>
              </a:xfrm>
              <a:custGeom>
                <a:avLst/>
                <a:gdLst>
                  <a:gd name="T0" fmla="*/ 8 w 45"/>
                  <a:gd name="T1" fmla="*/ 0 h 354"/>
                  <a:gd name="T2" fmla="*/ 17 w 45"/>
                  <a:gd name="T3" fmla="*/ 25 h 354"/>
                  <a:gd name="T4" fmla="*/ 26 w 45"/>
                  <a:gd name="T5" fmla="*/ 69 h 354"/>
                  <a:gd name="T6" fmla="*/ 35 w 45"/>
                  <a:gd name="T7" fmla="*/ 128 h 354"/>
                  <a:gd name="T8" fmla="*/ 44 w 45"/>
                  <a:gd name="T9" fmla="*/ 203 h 354"/>
                  <a:gd name="T10" fmla="*/ 44 w 45"/>
                  <a:gd name="T11" fmla="*/ 282 h 354"/>
                  <a:gd name="T12" fmla="*/ 39 w 45"/>
                  <a:gd name="T13" fmla="*/ 353 h 354"/>
                  <a:gd name="T14" fmla="*/ 35 w 45"/>
                  <a:gd name="T15" fmla="*/ 353 h 354"/>
                  <a:gd name="T16" fmla="*/ 39 w 45"/>
                  <a:gd name="T17" fmla="*/ 282 h 354"/>
                  <a:gd name="T18" fmla="*/ 39 w 45"/>
                  <a:gd name="T19" fmla="*/ 224 h 354"/>
                  <a:gd name="T20" fmla="*/ 30 w 45"/>
                  <a:gd name="T21" fmla="*/ 159 h 354"/>
                  <a:gd name="T22" fmla="*/ 17 w 45"/>
                  <a:gd name="T23" fmla="*/ 96 h 354"/>
                  <a:gd name="T24" fmla="*/ 0 w 45"/>
                  <a:gd name="T25" fmla="*/ 15 h 354"/>
                  <a:gd name="T26" fmla="*/ 8 w 45"/>
                  <a:gd name="T2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54">
                    <a:moveTo>
                      <a:pt x="8" y="0"/>
                    </a:moveTo>
                    <a:lnTo>
                      <a:pt x="17" y="25"/>
                    </a:lnTo>
                    <a:lnTo>
                      <a:pt x="26" y="69"/>
                    </a:lnTo>
                    <a:lnTo>
                      <a:pt x="35" y="128"/>
                    </a:lnTo>
                    <a:lnTo>
                      <a:pt x="44" y="203"/>
                    </a:lnTo>
                    <a:lnTo>
                      <a:pt x="44" y="282"/>
                    </a:lnTo>
                    <a:lnTo>
                      <a:pt x="39" y="353"/>
                    </a:lnTo>
                    <a:lnTo>
                      <a:pt x="35" y="353"/>
                    </a:lnTo>
                    <a:lnTo>
                      <a:pt x="39" y="282"/>
                    </a:lnTo>
                    <a:lnTo>
                      <a:pt x="39" y="224"/>
                    </a:lnTo>
                    <a:lnTo>
                      <a:pt x="30" y="159"/>
                    </a:lnTo>
                    <a:lnTo>
                      <a:pt x="17" y="96"/>
                    </a:lnTo>
                    <a:lnTo>
                      <a:pt x="0" y="15"/>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5" name="Freeform 95">
                <a:extLst>
                  <a:ext uri="{FF2B5EF4-FFF2-40B4-BE49-F238E27FC236}">
                    <a16:creationId xmlns:a16="http://schemas.microsoft.com/office/drawing/2014/main" id="{011198E6-C186-489D-AB40-C4740DC26F0C}"/>
                  </a:ext>
                </a:extLst>
              </p:cNvPr>
              <p:cNvSpPr>
                <a:spLocks/>
              </p:cNvSpPr>
              <p:nvPr/>
            </p:nvSpPr>
            <p:spPr bwMode="ltGray">
              <a:xfrm>
                <a:off x="5439" y="3408"/>
                <a:ext cx="76" cy="353"/>
              </a:xfrm>
              <a:custGeom>
                <a:avLst/>
                <a:gdLst>
                  <a:gd name="T0" fmla="*/ 73 w 76"/>
                  <a:gd name="T1" fmla="*/ 54 h 353"/>
                  <a:gd name="T2" fmla="*/ 57 w 76"/>
                  <a:gd name="T3" fmla="*/ 0 h 353"/>
                  <a:gd name="T4" fmla="*/ 47 w 76"/>
                  <a:gd name="T5" fmla="*/ 1 h 353"/>
                  <a:gd name="T6" fmla="*/ 38 w 76"/>
                  <a:gd name="T7" fmla="*/ 4 h 353"/>
                  <a:gd name="T8" fmla="*/ 32 w 76"/>
                  <a:gd name="T9" fmla="*/ 18 h 353"/>
                  <a:gd name="T10" fmla="*/ 15 w 76"/>
                  <a:gd name="T11" fmla="*/ 64 h 353"/>
                  <a:gd name="T12" fmla="*/ 8 w 76"/>
                  <a:gd name="T13" fmla="*/ 85 h 353"/>
                  <a:gd name="T14" fmla="*/ 6 w 76"/>
                  <a:gd name="T15" fmla="*/ 105 h 353"/>
                  <a:gd name="T16" fmla="*/ 0 w 76"/>
                  <a:gd name="T17" fmla="*/ 165 h 353"/>
                  <a:gd name="T18" fmla="*/ 0 w 76"/>
                  <a:gd name="T19" fmla="*/ 183 h 353"/>
                  <a:gd name="T20" fmla="*/ 0 w 76"/>
                  <a:gd name="T21" fmla="*/ 206 h 353"/>
                  <a:gd name="T22" fmla="*/ 4 w 76"/>
                  <a:gd name="T23" fmla="*/ 230 h 353"/>
                  <a:gd name="T24" fmla="*/ 10 w 76"/>
                  <a:gd name="T25" fmla="*/ 268 h 353"/>
                  <a:gd name="T26" fmla="*/ 16 w 76"/>
                  <a:gd name="T27" fmla="*/ 292 h 353"/>
                  <a:gd name="T28" fmla="*/ 25 w 76"/>
                  <a:gd name="T29" fmla="*/ 320 h 353"/>
                  <a:gd name="T30" fmla="*/ 42 w 76"/>
                  <a:gd name="T31" fmla="*/ 352 h 353"/>
                  <a:gd name="T32" fmla="*/ 33 w 76"/>
                  <a:gd name="T33" fmla="*/ 311 h 353"/>
                  <a:gd name="T34" fmla="*/ 26 w 76"/>
                  <a:gd name="T35" fmla="*/ 274 h 353"/>
                  <a:gd name="T36" fmla="*/ 22 w 76"/>
                  <a:gd name="T37" fmla="*/ 239 h 353"/>
                  <a:gd name="T38" fmla="*/ 23 w 76"/>
                  <a:gd name="T39" fmla="*/ 206 h 353"/>
                  <a:gd name="T40" fmla="*/ 25 w 76"/>
                  <a:gd name="T41" fmla="*/ 183 h 353"/>
                  <a:gd name="T42" fmla="*/ 22 w 76"/>
                  <a:gd name="T43" fmla="*/ 154 h 353"/>
                  <a:gd name="T44" fmla="*/ 21 w 76"/>
                  <a:gd name="T45" fmla="*/ 131 h 353"/>
                  <a:gd name="T46" fmla="*/ 27 w 76"/>
                  <a:gd name="T47" fmla="*/ 85 h 353"/>
                  <a:gd name="T48" fmla="*/ 29 w 76"/>
                  <a:gd name="T49" fmla="*/ 60 h 353"/>
                  <a:gd name="T50" fmla="*/ 35 w 76"/>
                  <a:gd name="T51" fmla="*/ 40 h 353"/>
                  <a:gd name="T52" fmla="*/ 47 w 76"/>
                  <a:gd name="T53" fmla="*/ 14 h 353"/>
                  <a:gd name="T54" fmla="*/ 53 w 76"/>
                  <a:gd name="T55" fmla="*/ 34 h 353"/>
                  <a:gd name="T56" fmla="*/ 75 w 76"/>
                  <a:gd name="T57" fmla="*/ 66 h 353"/>
                  <a:gd name="T58" fmla="*/ 73 w 76"/>
                  <a:gd name="T59" fmla="*/ 5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353">
                    <a:moveTo>
                      <a:pt x="73" y="54"/>
                    </a:moveTo>
                    <a:lnTo>
                      <a:pt x="57" y="0"/>
                    </a:lnTo>
                    <a:lnTo>
                      <a:pt x="47" y="1"/>
                    </a:lnTo>
                    <a:lnTo>
                      <a:pt x="38" y="4"/>
                    </a:lnTo>
                    <a:lnTo>
                      <a:pt x="32" y="18"/>
                    </a:lnTo>
                    <a:lnTo>
                      <a:pt x="15" y="64"/>
                    </a:lnTo>
                    <a:lnTo>
                      <a:pt x="8" y="85"/>
                    </a:lnTo>
                    <a:lnTo>
                      <a:pt x="6" y="105"/>
                    </a:lnTo>
                    <a:lnTo>
                      <a:pt x="0" y="165"/>
                    </a:lnTo>
                    <a:lnTo>
                      <a:pt x="0" y="183"/>
                    </a:lnTo>
                    <a:lnTo>
                      <a:pt x="0" y="206"/>
                    </a:lnTo>
                    <a:lnTo>
                      <a:pt x="4" y="230"/>
                    </a:lnTo>
                    <a:lnTo>
                      <a:pt x="10" y="268"/>
                    </a:lnTo>
                    <a:lnTo>
                      <a:pt x="16" y="292"/>
                    </a:lnTo>
                    <a:lnTo>
                      <a:pt x="25" y="320"/>
                    </a:lnTo>
                    <a:lnTo>
                      <a:pt x="42" y="352"/>
                    </a:lnTo>
                    <a:lnTo>
                      <a:pt x="33" y="311"/>
                    </a:lnTo>
                    <a:lnTo>
                      <a:pt x="26" y="274"/>
                    </a:lnTo>
                    <a:lnTo>
                      <a:pt x="22" y="239"/>
                    </a:lnTo>
                    <a:lnTo>
                      <a:pt x="23" y="206"/>
                    </a:lnTo>
                    <a:lnTo>
                      <a:pt x="25" y="183"/>
                    </a:lnTo>
                    <a:lnTo>
                      <a:pt x="22" y="154"/>
                    </a:lnTo>
                    <a:lnTo>
                      <a:pt x="21" y="131"/>
                    </a:lnTo>
                    <a:lnTo>
                      <a:pt x="27" y="85"/>
                    </a:lnTo>
                    <a:lnTo>
                      <a:pt x="29" y="60"/>
                    </a:lnTo>
                    <a:lnTo>
                      <a:pt x="35" y="40"/>
                    </a:lnTo>
                    <a:lnTo>
                      <a:pt x="47" y="14"/>
                    </a:lnTo>
                    <a:lnTo>
                      <a:pt x="53" y="34"/>
                    </a:lnTo>
                    <a:lnTo>
                      <a:pt x="75" y="66"/>
                    </a:lnTo>
                    <a:lnTo>
                      <a:pt x="73" y="5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6" name="Freeform 96">
                <a:extLst>
                  <a:ext uri="{FF2B5EF4-FFF2-40B4-BE49-F238E27FC236}">
                    <a16:creationId xmlns:a16="http://schemas.microsoft.com/office/drawing/2014/main" id="{FE0EDEB0-3D0E-426F-B839-E2E0A9F47AF0}"/>
                  </a:ext>
                </a:extLst>
              </p:cNvPr>
              <p:cNvSpPr>
                <a:spLocks/>
              </p:cNvSpPr>
              <p:nvPr/>
            </p:nvSpPr>
            <p:spPr bwMode="ltGray">
              <a:xfrm>
                <a:off x="5568" y="3094"/>
                <a:ext cx="185" cy="636"/>
              </a:xfrm>
              <a:custGeom>
                <a:avLst/>
                <a:gdLst>
                  <a:gd name="T0" fmla="*/ 60 w 185"/>
                  <a:gd name="T1" fmla="*/ 7 h 636"/>
                  <a:gd name="T2" fmla="*/ 64 w 185"/>
                  <a:gd name="T3" fmla="*/ 27 h 636"/>
                  <a:gd name="T4" fmla="*/ 105 w 185"/>
                  <a:gd name="T5" fmla="*/ 24 h 636"/>
                  <a:gd name="T6" fmla="*/ 89 w 185"/>
                  <a:gd name="T7" fmla="*/ 33 h 636"/>
                  <a:gd name="T8" fmla="*/ 72 w 185"/>
                  <a:gd name="T9" fmla="*/ 43 h 636"/>
                  <a:gd name="T10" fmla="*/ 111 w 185"/>
                  <a:gd name="T11" fmla="*/ 59 h 636"/>
                  <a:gd name="T12" fmla="*/ 80 w 185"/>
                  <a:gd name="T13" fmla="*/ 64 h 636"/>
                  <a:gd name="T14" fmla="*/ 78 w 185"/>
                  <a:gd name="T15" fmla="*/ 83 h 636"/>
                  <a:gd name="T16" fmla="*/ 165 w 185"/>
                  <a:gd name="T17" fmla="*/ 172 h 636"/>
                  <a:gd name="T18" fmla="*/ 85 w 185"/>
                  <a:gd name="T19" fmla="*/ 107 h 636"/>
                  <a:gd name="T20" fmla="*/ 102 w 185"/>
                  <a:gd name="T21" fmla="*/ 145 h 636"/>
                  <a:gd name="T22" fmla="*/ 90 w 185"/>
                  <a:gd name="T23" fmla="*/ 148 h 636"/>
                  <a:gd name="T24" fmla="*/ 105 w 185"/>
                  <a:gd name="T25" fmla="*/ 198 h 636"/>
                  <a:gd name="T26" fmla="*/ 137 w 185"/>
                  <a:gd name="T27" fmla="*/ 251 h 636"/>
                  <a:gd name="T28" fmla="*/ 102 w 185"/>
                  <a:gd name="T29" fmla="*/ 213 h 636"/>
                  <a:gd name="T30" fmla="*/ 132 w 185"/>
                  <a:gd name="T31" fmla="*/ 293 h 636"/>
                  <a:gd name="T32" fmla="*/ 104 w 185"/>
                  <a:gd name="T33" fmla="*/ 240 h 636"/>
                  <a:gd name="T34" fmla="*/ 98 w 185"/>
                  <a:gd name="T35" fmla="*/ 240 h 636"/>
                  <a:gd name="T36" fmla="*/ 108 w 185"/>
                  <a:gd name="T37" fmla="*/ 287 h 636"/>
                  <a:gd name="T38" fmla="*/ 99 w 185"/>
                  <a:gd name="T39" fmla="*/ 287 h 636"/>
                  <a:gd name="T40" fmla="*/ 117 w 185"/>
                  <a:gd name="T41" fmla="*/ 342 h 636"/>
                  <a:gd name="T42" fmla="*/ 107 w 185"/>
                  <a:gd name="T43" fmla="*/ 328 h 636"/>
                  <a:gd name="T44" fmla="*/ 115 w 185"/>
                  <a:gd name="T45" fmla="*/ 380 h 636"/>
                  <a:gd name="T46" fmla="*/ 108 w 185"/>
                  <a:gd name="T47" fmla="*/ 362 h 636"/>
                  <a:gd name="T48" fmla="*/ 100 w 185"/>
                  <a:gd name="T49" fmla="*/ 358 h 636"/>
                  <a:gd name="T50" fmla="*/ 105 w 185"/>
                  <a:gd name="T51" fmla="*/ 395 h 636"/>
                  <a:gd name="T52" fmla="*/ 123 w 185"/>
                  <a:gd name="T53" fmla="*/ 465 h 636"/>
                  <a:gd name="T54" fmla="*/ 100 w 185"/>
                  <a:gd name="T55" fmla="*/ 411 h 636"/>
                  <a:gd name="T56" fmla="*/ 95 w 185"/>
                  <a:gd name="T57" fmla="*/ 403 h 636"/>
                  <a:gd name="T58" fmla="*/ 96 w 185"/>
                  <a:gd name="T59" fmla="*/ 460 h 636"/>
                  <a:gd name="T60" fmla="*/ 89 w 185"/>
                  <a:gd name="T61" fmla="*/ 489 h 636"/>
                  <a:gd name="T62" fmla="*/ 87 w 185"/>
                  <a:gd name="T63" fmla="*/ 456 h 636"/>
                  <a:gd name="T64" fmla="*/ 21 w 185"/>
                  <a:gd name="T65" fmla="*/ 544 h 636"/>
                  <a:gd name="T66" fmla="*/ 80 w 185"/>
                  <a:gd name="T67" fmla="*/ 417 h 636"/>
                  <a:gd name="T68" fmla="*/ 69 w 185"/>
                  <a:gd name="T69" fmla="*/ 444 h 636"/>
                  <a:gd name="T70" fmla="*/ 86 w 185"/>
                  <a:gd name="T71" fmla="*/ 374 h 636"/>
                  <a:gd name="T72" fmla="*/ 13 w 185"/>
                  <a:gd name="T73" fmla="*/ 429 h 636"/>
                  <a:gd name="T74" fmla="*/ 86 w 185"/>
                  <a:gd name="T75" fmla="*/ 351 h 636"/>
                  <a:gd name="T76" fmla="*/ 76 w 185"/>
                  <a:gd name="T77" fmla="*/ 334 h 636"/>
                  <a:gd name="T78" fmla="*/ 83 w 185"/>
                  <a:gd name="T79" fmla="*/ 305 h 636"/>
                  <a:gd name="T80" fmla="*/ 72 w 185"/>
                  <a:gd name="T81" fmla="*/ 305 h 636"/>
                  <a:gd name="T82" fmla="*/ 40 w 185"/>
                  <a:gd name="T83" fmla="*/ 359 h 636"/>
                  <a:gd name="T84" fmla="*/ 71 w 185"/>
                  <a:gd name="T85" fmla="*/ 256 h 636"/>
                  <a:gd name="T86" fmla="*/ 77 w 185"/>
                  <a:gd name="T87" fmla="*/ 218 h 636"/>
                  <a:gd name="T88" fmla="*/ 69 w 185"/>
                  <a:gd name="T89" fmla="*/ 211 h 636"/>
                  <a:gd name="T90" fmla="*/ 70 w 185"/>
                  <a:gd name="T91" fmla="*/ 175 h 636"/>
                  <a:gd name="T92" fmla="*/ 65 w 185"/>
                  <a:gd name="T93" fmla="*/ 171 h 636"/>
                  <a:gd name="T94" fmla="*/ 43 w 185"/>
                  <a:gd name="T95" fmla="*/ 203 h 636"/>
                  <a:gd name="T96" fmla="*/ 61 w 185"/>
                  <a:gd name="T97" fmla="*/ 152 h 636"/>
                  <a:gd name="T98" fmla="*/ 60 w 185"/>
                  <a:gd name="T99" fmla="*/ 106 h 636"/>
                  <a:gd name="T100" fmla="*/ 61 w 185"/>
                  <a:gd name="T101" fmla="*/ 80 h 636"/>
                  <a:gd name="T102" fmla="*/ 42 w 185"/>
                  <a:gd name="T103" fmla="*/ 79 h 636"/>
                  <a:gd name="T104" fmla="*/ 48 w 185"/>
                  <a:gd name="T105" fmla="*/ 43 h 636"/>
                  <a:gd name="T106" fmla="*/ 39 w 185"/>
                  <a:gd name="T107" fmla="*/ 34 h 636"/>
                  <a:gd name="T108" fmla="*/ 40 w 185"/>
                  <a:gd name="T109"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636">
                    <a:moveTo>
                      <a:pt x="40" y="0"/>
                    </a:moveTo>
                    <a:lnTo>
                      <a:pt x="48" y="1"/>
                    </a:lnTo>
                    <a:lnTo>
                      <a:pt x="60" y="7"/>
                    </a:lnTo>
                    <a:lnTo>
                      <a:pt x="52" y="10"/>
                    </a:lnTo>
                    <a:lnTo>
                      <a:pt x="58" y="18"/>
                    </a:lnTo>
                    <a:lnTo>
                      <a:pt x="64" y="27"/>
                    </a:lnTo>
                    <a:lnTo>
                      <a:pt x="74" y="30"/>
                    </a:lnTo>
                    <a:lnTo>
                      <a:pt x="89" y="28"/>
                    </a:lnTo>
                    <a:lnTo>
                      <a:pt x="105" y="24"/>
                    </a:lnTo>
                    <a:lnTo>
                      <a:pt x="147" y="28"/>
                    </a:lnTo>
                    <a:lnTo>
                      <a:pt x="107" y="24"/>
                    </a:lnTo>
                    <a:lnTo>
                      <a:pt x="89" y="33"/>
                    </a:lnTo>
                    <a:lnTo>
                      <a:pt x="74" y="30"/>
                    </a:lnTo>
                    <a:lnTo>
                      <a:pt x="64" y="35"/>
                    </a:lnTo>
                    <a:lnTo>
                      <a:pt x="72" y="43"/>
                    </a:lnTo>
                    <a:lnTo>
                      <a:pt x="67" y="47"/>
                    </a:lnTo>
                    <a:lnTo>
                      <a:pt x="80" y="61"/>
                    </a:lnTo>
                    <a:lnTo>
                      <a:pt x="111" y="59"/>
                    </a:lnTo>
                    <a:lnTo>
                      <a:pt x="150" y="109"/>
                    </a:lnTo>
                    <a:lnTo>
                      <a:pt x="111" y="61"/>
                    </a:lnTo>
                    <a:lnTo>
                      <a:pt x="80" y="64"/>
                    </a:lnTo>
                    <a:lnTo>
                      <a:pt x="72" y="66"/>
                    </a:lnTo>
                    <a:lnTo>
                      <a:pt x="88" y="83"/>
                    </a:lnTo>
                    <a:lnTo>
                      <a:pt x="78" y="83"/>
                    </a:lnTo>
                    <a:lnTo>
                      <a:pt x="95" y="103"/>
                    </a:lnTo>
                    <a:lnTo>
                      <a:pt x="128" y="128"/>
                    </a:lnTo>
                    <a:lnTo>
                      <a:pt x="165" y="172"/>
                    </a:lnTo>
                    <a:lnTo>
                      <a:pt x="127" y="132"/>
                    </a:lnTo>
                    <a:lnTo>
                      <a:pt x="94" y="106"/>
                    </a:lnTo>
                    <a:lnTo>
                      <a:pt x="85" y="107"/>
                    </a:lnTo>
                    <a:lnTo>
                      <a:pt x="99" y="122"/>
                    </a:lnTo>
                    <a:lnTo>
                      <a:pt x="89" y="126"/>
                    </a:lnTo>
                    <a:lnTo>
                      <a:pt x="102" y="145"/>
                    </a:lnTo>
                    <a:lnTo>
                      <a:pt x="180" y="298"/>
                    </a:lnTo>
                    <a:lnTo>
                      <a:pt x="102" y="148"/>
                    </a:lnTo>
                    <a:lnTo>
                      <a:pt x="90" y="148"/>
                    </a:lnTo>
                    <a:lnTo>
                      <a:pt x="103" y="171"/>
                    </a:lnTo>
                    <a:lnTo>
                      <a:pt x="94" y="169"/>
                    </a:lnTo>
                    <a:lnTo>
                      <a:pt x="105" y="198"/>
                    </a:lnTo>
                    <a:lnTo>
                      <a:pt x="137" y="251"/>
                    </a:lnTo>
                    <a:lnTo>
                      <a:pt x="171" y="326"/>
                    </a:lnTo>
                    <a:lnTo>
                      <a:pt x="137" y="251"/>
                    </a:lnTo>
                    <a:lnTo>
                      <a:pt x="104" y="200"/>
                    </a:lnTo>
                    <a:lnTo>
                      <a:pt x="94" y="194"/>
                    </a:lnTo>
                    <a:lnTo>
                      <a:pt x="102" y="213"/>
                    </a:lnTo>
                    <a:lnTo>
                      <a:pt x="95" y="208"/>
                    </a:lnTo>
                    <a:lnTo>
                      <a:pt x="105" y="239"/>
                    </a:lnTo>
                    <a:lnTo>
                      <a:pt x="132" y="293"/>
                    </a:lnTo>
                    <a:lnTo>
                      <a:pt x="184" y="365"/>
                    </a:lnTo>
                    <a:lnTo>
                      <a:pt x="133" y="295"/>
                    </a:lnTo>
                    <a:lnTo>
                      <a:pt x="104" y="240"/>
                    </a:lnTo>
                    <a:lnTo>
                      <a:pt x="100" y="240"/>
                    </a:lnTo>
                    <a:lnTo>
                      <a:pt x="149" y="403"/>
                    </a:lnTo>
                    <a:lnTo>
                      <a:pt x="98" y="240"/>
                    </a:lnTo>
                    <a:lnTo>
                      <a:pt x="104" y="262"/>
                    </a:lnTo>
                    <a:lnTo>
                      <a:pt x="98" y="254"/>
                    </a:lnTo>
                    <a:lnTo>
                      <a:pt x="108" y="287"/>
                    </a:lnTo>
                    <a:lnTo>
                      <a:pt x="142" y="362"/>
                    </a:lnTo>
                    <a:lnTo>
                      <a:pt x="108" y="293"/>
                    </a:lnTo>
                    <a:lnTo>
                      <a:pt x="99" y="287"/>
                    </a:lnTo>
                    <a:lnTo>
                      <a:pt x="108" y="309"/>
                    </a:lnTo>
                    <a:lnTo>
                      <a:pt x="148" y="456"/>
                    </a:lnTo>
                    <a:lnTo>
                      <a:pt x="117" y="342"/>
                    </a:lnTo>
                    <a:lnTo>
                      <a:pt x="105" y="309"/>
                    </a:lnTo>
                    <a:lnTo>
                      <a:pt x="99" y="305"/>
                    </a:lnTo>
                    <a:lnTo>
                      <a:pt x="107" y="328"/>
                    </a:lnTo>
                    <a:lnTo>
                      <a:pt x="100" y="325"/>
                    </a:lnTo>
                    <a:lnTo>
                      <a:pt x="111" y="354"/>
                    </a:lnTo>
                    <a:lnTo>
                      <a:pt x="115" y="380"/>
                    </a:lnTo>
                    <a:lnTo>
                      <a:pt x="167" y="465"/>
                    </a:lnTo>
                    <a:lnTo>
                      <a:pt x="114" y="381"/>
                    </a:lnTo>
                    <a:lnTo>
                      <a:pt x="108" y="362"/>
                    </a:lnTo>
                    <a:lnTo>
                      <a:pt x="102" y="358"/>
                    </a:lnTo>
                    <a:lnTo>
                      <a:pt x="114" y="406"/>
                    </a:lnTo>
                    <a:lnTo>
                      <a:pt x="100" y="358"/>
                    </a:lnTo>
                    <a:lnTo>
                      <a:pt x="108" y="381"/>
                    </a:lnTo>
                    <a:lnTo>
                      <a:pt x="99" y="375"/>
                    </a:lnTo>
                    <a:lnTo>
                      <a:pt x="105" y="395"/>
                    </a:lnTo>
                    <a:lnTo>
                      <a:pt x="123" y="465"/>
                    </a:lnTo>
                    <a:lnTo>
                      <a:pt x="140" y="508"/>
                    </a:lnTo>
                    <a:lnTo>
                      <a:pt x="123" y="465"/>
                    </a:lnTo>
                    <a:lnTo>
                      <a:pt x="104" y="398"/>
                    </a:lnTo>
                    <a:lnTo>
                      <a:pt x="98" y="395"/>
                    </a:lnTo>
                    <a:lnTo>
                      <a:pt x="100" y="411"/>
                    </a:lnTo>
                    <a:lnTo>
                      <a:pt x="114" y="456"/>
                    </a:lnTo>
                    <a:lnTo>
                      <a:pt x="99" y="417"/>
                    </a:lnTo>
                    <a:lnTo>
                      <a:pt x="95" y="403"/>
                    </a:lnTo>
                    <a:lnTo>
                      <a:pt x="102" y="439"/>
                    </a:lnTo>
                    <a:lnTo>
                      <a:pt x="94" y="431"/>
                    </a:lnTo>
                    <a:lnTo>
                      <a:pt x="96" y="460"/>
                    </a:lnTo>
                    <a:lnTo>
                      <a:pt x="92" y="447"/>
                    </a:lnTo>
                    <a:lnTo>
                      <a:pt x="88" y="459"/>
                    </a:lnTo>
                    <a:lnTo>
                      <a:pt x="89" y="489"/>
                    </a:lnTo>
                    <a:lnTo>
                      <a:pt x="121" y="635"/>
                    </a:lnTo>
                    <a:lnTo>
                      <a:pt x="87" y="489"/>
                    </a:lnTo>
                    <a:lnTo>
                      <a:pt x="87" y="456"/>
                    </a:lnTo>
                    <a:lnTo>
                      <a:pt x="87" y="437"/>
                    </a:lnTo>
                    <a:lnTo>
                      <a:pt x="80" y="447"/>
                    </a:lnTo>
                    <a:lnTo>
                      <a:pt x="21" y="544"/>
                    </a:lnTo>
                    <a:lnTo>
                      <a:pt x="81" y="439"/>
                    </a:lnTo>
                    <a:lnTo>
                      <a:pt x="87" y="411"/>
                    </a:lnTo>
                    <a:lnTo>
                      <a:pt x="80" y="417"/>
                    </a:lnTo>
                    <a:lnTo>
                      <a:pt x="89" y="384"/>
                    </a:lnTo>
                    <a:lnTo>
                      <a:pt x="81" y="397"/>
                    </a:lnTo>
                    <a:lnTo>
                      <a:pt x="69" y="444"/>
                    </a:lnTo>
                    <a:lnTo>
                      <a:pt x="80" y="394"/>
                    </a:lnTo>
                    <a:lnTo>
                      <a:pt x="87" y="374"/>
                    </a:lnTo>
                    <a:lnTo>
                      <a:pt x="86" y="374"/>
                    </a:lnTo>
                    <a:lnTo>
                      <a:pt x="78" y="384"/>
                    </a:lnTo>
                    <a:lnTo>
                      <a:pt x="64" y="410"/>
                    </a:lnTo>
                    <a:lnTo>
                      <a:pt x="13" y="429"/>
                    </a:lnTo>
                    <a:lnTo>
                      <a:pt x="64" y="406"/>
                    </a:lnTo>
                    <a:lnTo>
                      <a:pt x="80" y="375"/>
                    </a:lnTo>
                    <a:lnTo>
                      <a:pt x="86" y="351"/>
                    </a:lnTo>
                    <a:lnTo>
                      <a:pt x="78" y="351"/>
                    </a:lnTo>
                    <a:lnTo>
                      <a:pt x="86" y="328"/>
                    </a:lnTo>
                    <a:lnTo>
                      <a:pt x="76" y="334"/>
                    </a:lnTo>
                    <a:lnTo>
                      <a:pt x="40" y="380"/>
                    </a:lnTo>
                    <a:lnTo>
                      <a:pt x="76" y="332"/>
                    </a:lnTo>
                    <a:lnTo>
                      <a:pt x="83" y="305"/>
                    </a:lnTo>
                    <a:lnTo>
                      <a:pt x="74" y="312"/>
                    </a:lnTo>
                    <a:lnTo>
                      <a:pt x="80" y="290"/>
                    </a:lnTo>
                    <a:lnTo>
                      <a:pt x="72" y="305"/>
                    </a:lnTo>
                    <a:lnTo>
                      <a:pt x="78" y="272"/>
                    </a:lnTo>
                    <a:lnTo>
                      <a:pt x="71" y="289"/>
                    </a:lnTo>
                    <a:lnTo>
                      <a:pt x="40" y="359"/>
                    </a:lnTo>
                    <a:lnTo>
                      <a:pt x="72" y="289"/>
                    </a:lnTo>
                    <a:lnTo>
                      <a:pt x="80" y="247"/>
                    </a:lnTo>
                    <a:lnTo>
                      <a:pt x="71" y="256"/>
                    </a:lnTo>
                    <a:lnTo>
                      <a:pt x="20" y="296"/>
                    </a:lnTo>
                    <a:lnTo>
                      <a:pt x="71" y="254"/>
                    </a:lnTo>
                    <a:lnTo>
                      <a:pt x="77" y="218"/>
                    </a:lnTo>
                    <a:lnTo>
                      <a:pt x="70" y="224"/>
                    </a:lnTo>
                    <a:lnTo>
                      <a:pt x="76" y="203"/>
                    </a:lnTo>
                    <a:lnTo>
                      <a:pt x="69" y="211"/>
                    </a:lnTo>
                    <a:lnTo>
                      <a:pt x="44" y="311"/>
                    </a:lnTo>
                    <a:lnTo>
                      <a:pt x="70" y="203"/>
                    </a:lnTo>
                    <a:lnTo>
                      <a:pt x="70" y="175"/>
                    </a:lnTo>
                    <a:lnTo>
                      <a:pt x="62" y="188"/>
                    </a:lnTo>
                    <a:lnTo>
                      <a:pt x="48" y="243"/>
                    </a:lnTo>
                    <a:lnTo>
                      <a:pt x="65" y="171"/>
                    </a:lnTo>
                    <a:lnTo>
                      <a:pt x="69" y="148"/>
                    </a:lnTo>
                    <a:lnTo>
                      <a:pt x="62" y="158"/>
                    </a:lnTo>
                    <a:lnTo>
                      <a:pt x="43" y="203"/>
                    </a:lnTo>
                    <a:lnTo>
                      <a:pt x="0" y="228"/>
                    </a:lnTo>
                    <a:lnTo>
                      <a:pt x="44" y="200"/>
                    </a:lnTo>
                    <a:lnTo>
                      <a:pt x="61" y="152"/>
                    </a:lnTo>
                    <a:lnTo>
                      <a:pt x="64" y="120"/>
                    </a:lnTo>
                    <a:lnTo>
                      <a:pt x="56" y="135"/>
                    </a:lnTo>
                    <a:lnTo>
                      <a:pt x="60" y="106"/>
                    </a:lnTo>
                    <a:lnTo>
                      <a:pt x="31" y="182"/>
                    </a:lnTo>
                    <a:lnTo>
                      <a:pt x="58" y="103"/>
                    </a:lnTo>
                    <a:lnTo>
                      <a:pt x="61" y="80"/>
                    </a:lnTo>
                    <a:lnTo>
                      <a:pt x="52" y="97"/>
                    </a:lnTo>
                    <a:lnTo>
                      <a:pt x="53" y="63"/>
                    </a:lnTo>
                    <a:lnTo>
                      <a:pt x="42" y="79"/>
                    </a:lnTo>
                    <a:lnTo>
                      <a:pt x="2" y="139"/>
                    </a:lnTo>
                    <a:lnTo>
                      <a:pt x="42" y="77"/>
                    </a:lnTo>
                    <a:lnTo>
                      <a:pt x="48" y="43"/>
                    </a:lnTo>
                    <a:lnTo>
                      <a:pt x="40" y="53"/>
                    </a:lnTo>
                    <a:lnTo>
                      <a:pt x="44" y="27"/>
                    </a:lnTo>
                    <a:lnTo>
                      <a:pt x="39" y="34"/>
                    </a:lnTo>
                    <a:lnTo>
                      <a:pt x="37" y="14"/>
                    </a:lnTo>
                    <a:lnTo>
                      <a:pt x="39" y="5"/>
                    </a:lnTo>
                    <a:lnTo>
                      <a:pt x="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7" name="Freeform 97">
                <a:extLst>
                  <a:ext uri="{FF2B5EF4-FFF2-40B4-BE49-F238E27FC236}">
                    <a16:creationId xmlns:a16="http://schemas.microsoft.com/office/drawing/2014/main" id="{193DB65B-E75A-45B3-9886-7170F6D34D7F}"/>
                  </a:ext>
                </a:extLst>
              </p:cNvPr>
              <p:cNvSpPr>
                <a:spLocks/>
              </p:cNvSpPr>
              <p:nvPr/>
            </p:nvSpPr>
            <p:spPr bwMode="ltGray">
              <a:xfrm>
                <a:off x="5348" y="3757"/>
                <a:ext cx="38" cy="246"/>
              </a:xfrm>
              <a:custGeom>
                <a:avLst/>
                <a:gdLst>
                  <a:gd name="T0" fmla="*/ 29 w 38"/>
                  <a:gd name="T1" fmla="*/ 0 h 246"/>
                  <a:gd name="T2" fmla="*/ 22 w 38"/>
                  <a:gd name="T3" fmla="*/ 18 h 246"/>
                  <a:gd name="T4" fmla="*/ 14 w 38"/>
                  <a:gd name="T5" fmla="*/ 48 h 246"/>
                  <a:gd name="T6" fmla="*/ 7 w 38"/>
                  <a:gd name="T7" fmla="*/ 88 h 246"/>
                  <a:gd name="T8" fmla="*/ 0 w 38"/>
                  <a:gd name="T9" fmla="*/ 140 h 246"/>
                  <a:gd name="T10" fmla="*/ 0 w 38"/>
                  <a:gd name="T11" fmla="*/ 196 h 246"/>
                  <a:gd name="T12" fmla="*/ 3 w 38"/>
                  <a:gd name="T13" fmla="*/ 245 h 246"/>
                  <a:gd name="T14" fmla="*/ 7 w 38"/>
                  <a:gd name="T15" fmla="*/ 245 h 246"/>
                  <a:gd name="T16" fmla="*/ 3 w 38"/>
                  <a:gd name="T17" fmla="*/ 196 h 246"/>
                  <a:gd name="T18" fmla="*/ 3 w 38"/>
                  <a:gd name="T19" fmla="*/ 156 h 246"/>
                  <a:gd name="T20" fmla="*/ 10 w 38"/>
                  <a:gd name="T21" fmla="*/ 111 h 246"/>
                  <a:gd name="T22" fmla="*/ 22 w 38"/>
                  <a:gd name="T23" fmla="*/ 67 h 246"/>
                  <a:gd name="T24" fmla="*/ 37 w 38"/>
                  <a:gd name="T25" fmla="*/ 11 h 246"/>
                  <a:gd name="T26" fmla="*/ 29 w 38"/>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6">
                    <a:moveTo>
                      <a:pt x="29" y="0"/>
                    </a:moveTo>
                    <a:lnTo>
                      <a:pt x="22" y="18"/>
                    </a:lnTo>
                    <a:lnTo>
                      <a:pt x="14" y="48"/>
                    </a:lnTo>
                    <a:lnTo>
                      <a:pt x="7" y="88"/>
                    </a:lnTo>
                    <a:lnTo>
                      <a:pt x="0" y="140"/>
                    </a:lnTo>
                    <a:lnTo>
                      <a:pt x="0" y="196"/>
                    </a:lnTo>
                    <a:lnTo>
                      <a:pt x="3" y="245"/>
                    </a:lnTo>
                    <a:lnTo>
                      <a:pt x="7" y="245"/>
                    </a:lnTo>
                    <a:lnTo>
                      <a:pt x="3" y="196"/>
                    </a:lnTo>
                    <a:lnTo>
                      <a:pt x="3" y="156"/>
                    </a:lnTo>
                    <a:lnTo>
                      <a:pt x="10" y="111"/>
                    </a:lnTo>
                    <a:lnTo>
                      <a:pt x="22" y="67"/>
                    </a:lnTo>
                    <a:lnTo>
                      <a:pt x="37" y="11"/>
                    </a:lnTo>
                    <a:lnTo>
                      <a:pt x="29"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8" name="Freeform 98">
                <a:extLst>
                  <a:ext uri="{FF2B5EF4-FFF2-40B4-BE49-F238E27FC236}">
                    <a16:creationId xmlns:a16="http://schemas.microsoft.com/office/drawing/2014/main" id="{2424A369-9F1A-4B90-86C3-AA6FBC928A9F}"/>
                  </a:ext>
                </a:extLst>
              </p:cNvPr>
              <p:cNvSpPr>
                <a:spLocks/>
              </p:cNvSpPr>
              <p:nvPr/>
            </p:nvSpPr>
            <p:spPr bwMode="ltGray">
              <a:xfrm>
                <a:off x="5507" y="3623"/>
                <a:ext cx="63" cy="247"/>
              </a:xfrm>
              <a:custGeom>
                <a:avLst/>
                <a:gdLst>
                  <a:gd name="T0" fmla="*/ 1 w 63"/>
                  <a:gd name="T1" fmla="*/ 39 h 247"/>
                  <a:gd name="T2" fmla="*/ 14 w 63"/>
                  <a:gd name="T3" fmla="*/ 0 h 247"/>
                  <a:gd name="T4" fmla="*/ 23 w 63"/>
                  <a:gd name="T5" fmla="*/ 0 h 247"/>
                  <a:gd name="T6" fmla="*/ 29 w 63"/>
                  <a:gd name="T7" fmla="*/ 2 h 247"/>
                  <a:gd name="T8" fmla="*/ 35 w 63"/>
                  <a:gd name="T9" fmla="*/ 13 h 247"/>
                  <a:gd name="T10" fmla="*/ 49 w 63"/>
                  <a:gd name="T11" fmla="*/ 44 h 247"/>
                  <a:gd name="T12" fmla="*/ 54 w 63"/>
                  <a:gd name="T13" fmla="*/ 59 h 247"/>
                  <a:gd name="T14" fmla="*/ 57 w 63"/>
                  <a:gd name="T15" fmla="*/ 73 h 247"/>
                  <a:gd name="T16" fmla="*/ 61 w 63"/>
                  <a:gd name="T17" fmla="*/ 115 h 247"/>
                  <a:gd name="T18" fmla="*/ 62 w 63"/>
                  <a:gd name="T19" fmla="*/ 128 h 247"/>
                  <a:gd name="T20" fmla="*/ 61 w 63"/>
                  <a:gd name="T21" fmla="*/ 144 h 247"/>
                  <a:gd name="T22" fmla="*/ 58 w 63"/>
                  <a:gd name="T23" fmla="*/ 162 h 247"/>
                  <a:gd name="T24" fmla="*/ 53 w 63"/>
                  <a:gd name="T25" fmla="*/ 188 h 247"/>
                  <a:gd name="T26" fmla="*/ 47 w 63"/>
                  <a:gd name="T27" fmla="*/ 205 h 247"/>
                  <a:gd name="T28" fmla="*/ 40 w 63"/>
                  <a:gd name="T29" fmla="*/ 222 h 247"/>
                  <a:gd name="T30" fmla="*/ 27 w 63"/>
                  <a:gd name="T31" fmla="*/ 246 h 247"/>
                  <a:gd name="T32" fmla="*/ 34 w 63"/>
                  <a:gd name="T33" fmla="*/ 217 h 247"/>
                  <a:gd name="T34" fmla="*/ 39 w 63"/>
                  <a:gd name="T35" fmla="*/ 191 h 247"/>
                  <a:gd name="T36" fmla="*/ 43 w 63"/>
                  <a:gd name="T37" fmla="*/ 167 h 247"/>
                  <a:gd name="T38" fmla="*/ 42 w 63"/>
                  <a:gd name="T39" fmla="*/ 144 h 247"/>
                  <a:gd name="T40" fmla="*/ 40 w 63"/>
                  <a:gd name="T41" fmla="*/ 128 h 247"/>
                  <a:gd name="T42" fmla="*/ 43 w 63"/>
                  <a:gd name="T43" fmla="*/ 108 h 247"/>
                  <a:gd name="T44" fmla="*/ 45 w 63"/>
                  <a:gd name="T45" fmla="*/ 91 h 247"/>
                  <a:gd name="T46" fmla="*/ 38 w 63"/>
                  <a:gd name="T47" fmla="*/ 59 h 247"/>
                  <a:gd name="T48" fmla="*/ 38 w 63"/>
                  <a:gd name="T49" fmla="*/ 41 h 247"/>
                  <a:gd name="T50" fmla="*/ 32 w 63"/>
                  <a:gd name="T51" fmla="*/ 27 h 247"/>
                  <a:gd name="T52" fmla="*/ 23 w 63"/>
                  <a:gd name="T53" fmla="*/ 10 h 247"/>
                  <a:gd name="T54" fmla="*/ 17 w 63"/>
                  <a:gd name="T55" fmla="*/ 24 h 247"/>
                  <a:gd name="T56" fmla="*/ 0 w 63"/>
                  <a:gd name="T57" fmla="*/ 46 h 247"/>
                  <a:gd name="T58" fmla="*/ 1 w 63"/>
                  <a:gd name="T59"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247">
                    <a:moveTo>
                      <a:pt x="1" y="39"/>
                    </a:moveTo>
                    <a:lnTo>
                      <a:pt x="14" y="0"/>
                    </a:lnTo>
                    <a:lnTo>
                      <a:pt x="23" y="0"/>
                    </a:lnTo>
                    <a:lnTo>
                      <a:pt x="29" y="2"/>
                    </a:lnTo>
                    <a:lnTo>
                      <a:pt x="35" y="13"/>
                    </a:lnTo>
                    <a:lnTo>
                      <a:pt x="49" y="44"/>
                    </a:lnTo>
                    <a:lnTo>
                      <a:pt x="54" y="59"/>
                    </a:lnTo>
                    <a:lnTo>
                      <a:pt x="57" y="73"/>
                    </a:lnTo>
                    <a:lnTo>
                      <a:pt x="61" y="115"/>
                    </a:lnTo>
                    <a:lnTo>
                      <a:pt x="62" y="128"/>
                    </a:lnTo>
                    <a:lnTo>
                      <a:pt x="61" y="144"/>
                    </a:lnTo>
                    <a:lnTo>
                      <a:pt x="58" y="162"/>
                    </a:lnTo>
                    <a:lnTo>
                      <a:pt x="53" y="188"/>
                    </a:lnTo>
                    <a:lnTo>
                      <a:pt x="47" y="205"/>
                    </a:lnTo>
                    <a:lnTo>
                      <a:pt x="40" y="222"/>
                    </a:lnTo>
                    <a:lnTo>
                      <a:pt x="27" y="246"/>
                    </a:lnTo>
                    <a:lnTo>
                      <a:pt x="34" y="217"/>
                    </a:lnTo>
                    <a:lnTo>
                      <a:pt x="39" y="191"/>
                    </a:lnTo>
                    <a:lnTo>
                      <a:pt x="43" y="167"/>
                    </a:lnTo>
                    <a:lnTo>
                      <a:pt x="42" y="144"/>
                    </a:lnTo>
                    <a:lnTo>
                      <a:pt x="40" y="128"/>
                    </a:lnTo>
                    <a:lnTo>
                      <a:pt x="43" y="108"/>
                    </a:lnTo>
                    <a:lnTo>
                      <a:pt x="45" y="91"/>
                    </a:lnTo>
                    <a:lnTo>
                      <a:pt x="38" y="59"/>
                    </a:lnTo>
                    <a:lnTo>
                      <a:pt x="38" y="41"/>
                    </a:lnTo>
                    <a:lnTo>
                      <a:pt x="32" y="27"/>
                    </a:lnTo>
                    <a:lnTo>
                      <a:pt x="23" y="10"/>
                    </a:lnTo>
                    <a:lnTo>
                      <a:pt x="17" y="24"/>
                    </a:lnTo>
                    <a:lnTo>
                      <a:pt x="0" y="46"/>
                    </a:lnTo>
                    <a:lnTo>
                      <a:pt x="1"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9" name="Freeform 99">
                <a:extLst>
                  <a:ext uri="{FF2B5EF4-FFF2-40B4-BE49-F238E27FC236}">
                    <a16:creationId xmlns:a16="http://schemas.microsoft.com/office/drawing/2014/main" id="{65B04ADD-5F99-4B7B-B55C-AC3F2A5BD376}"/>
                  </a:ext>
                </a:extLst>
              </p:cNvPr>
              <p:cNvSpPr>
                <a:spLocks/>
              </p:cNvSpPr>
              <p:nvPr/>
            </p:nvSpPr>
            <p:spPr bwMode="ltGray">
              <a:xfrm>
                <a:off x="5309" y="3405"/>
                <a:ext cx="154" cy="444"/>
              </a:xfrm>
              <a:custGeom>
                <a:avLst/>
                <a:gdLst>
                  <a:gd name="T0" fmla="*/ 103 w 154"/>
                  <a:gd name="T1" fmla="*/ 5 h 444"/>
                  <a:gd name="T2" fmla="*/ 98 w 154"/>
                  <a:gd name="T3" fmla="*/ 18 h 444"/>
                  <a:gd name="T4" fmla="*/ 64 w 154"/>
                  <a:gd name="T5" fmla="*/ 17 h 444"/>
                  <a:gd name="T6" fmla="*/ 78 w 154"/>
                  <a:gd name="T7" fmla="*/ 23 h 444"/>
                  <a:gd name="T8" fmla="*/ 92 w 154"/>
                  <a:gd name="T9" fmla="*/ 30 h 444"/>
                  <a:gd name="T10" fmla="*/ 60 w 154"/>
                  <a:gd name="T11" fmla="*/ 41 h 444"/>
                  <a:gd name="T12" fmla="*/ 85 w 154"/>
                  <a:gd name="T13" fmla="*/ 46 h 444"/>
                  <a:gd name="T14" fmla="*/ 88 w 154"/>
                  <a:gd name="T15" fmla="*/ 57 h 444"/>
                  <a:gd name="T16" fmla="*/ 16 w 154"/>
                  <a:gd name="T17" fmla="*/ 120 h 444"/>
                  <a:gd name="T18" fmla="*/ 82 w 154"/>
                  <a:gd name="T19" fmla="*/ 74 h 444"/>
                  <a:gd name="T20" fmla="*/ 68 w 154"/>
                  <a:gd name="T21" fmla="*/ 102 h 444"/>
                  <a:gd name="T22" fmla="*/ 77 w 154"/>
                  <a:gd name="T23" fmla="*/ 103 h 444"/>
                  <a:gd name="T24" fmla="*/ 64 w 154"/>
                  <a:gd name="T25" fmla="*/ 138 h 444"/>
                  <a:gd name="T26" fmla="*/ 38 w 154"/>
                  <a:gd name="T27" fmla="*/ 175 h 444"/>
                  <a:gd name="T28" fmla="*/ 68 w 154"/>
                  <a:gd name="T29" fmla="*/ 148 h 444"/>
                  <a:gd name="T30" fmla="*/ 43 w 154"/>
                  <a:gd name="T31" fmla="*/ 204 h 444"/>
                  <a:gd name="T32" fmla="*/ 65 w 154"/>
                  <a:gd name="T33" fmla="*/ 166 h 444"/>
                  <a:gd name="T34" fmla="*/ 71 w 154"/>
                  <a:gd name="T35" fmla="*/ 166 h 444"/>
                  <a:gd name="T36" fmla="*/ 63 w 154"/>
                  <a:gd name="T37" fmla="*/ 201 h 444"/>
                  <a:gd name="T38" fmla="*/ 70 w 154"/>
                  <a:gd name="T39" fmla="*/ 201 h 444"/>
                  <a:gd name="T40" fmla="*/ 55 w 154"/>
                  <a:gd name="T41" fmla="*/ 238 h 444"/>
                  <a:gd name="T42" fmla="*/ 64 w 154"/>
                  <a:gd name="T43" fmla="*/ 230 h 444"/>
                  <a:gd name="T44" fmla="*/ 56 w 154"/>
                  <a:gd name="T45" fmla="*/ 264 h 444"/>
                  <a:gd name="T46" fmla="*/ 63 w 154"/>
                  <a:gd name="T47" fmla="*/ 253 h 444"/>
                  <a:gd name="T48" fmla="*/ 69 w 154"/>
                  <a:gd name="T49" fmla="*/ 250 h 444"/>
                  <a:gd name="T50" fmla="*/ 64 w 154"/>
                  <a:gd name="T51" fmla="*/ 276 h 444"/>
                  <a:gd name="T52" fmla="*/ 50 w 154"/>
                  <a:gd name="T53" fmla="*/ 325 h 444"/>
                  <a:gd name="T54" fmla="*/ 69 w 154"/>
                  <a:gd name="T55" fmla="*/ 287 h 444"/>
                  <a:gd name="T56" fmla="*/ 73 w 154"/>
                  <a:gd name="T57" fmla="*/ 280 h 444"/>
                  <a:gd name="T58" fmla="*/ 72 w 154"/>
                  <a:gd name="T59" fmla="*/ 322 h 444"/>
                  <a:gd name="T60" fmla="*/ 78 w 154"/>
                  <a:gd name="T61" fmla="*/ 340 h 444"/>
                  <a:gd name="T62" fmla="*/ 80 w 154"/>
                  <a:gd name="T63" fmla="*/ 319 h 444"/>
                  <a:gd name="T64" fmla="*/ 135 w 154"/>
                  <a:gd name="T65" fmla="*/ 379 h 444"/>
                  <a:gd name="T66" fmla="*/ 85 w 154"/>
                  <a:gd name="T67" fmla="*/ 290 h 444"/>
                  <a:gd name="T68" fmla="*/ 96 w 154"/>
                  <a:gd name="T69" fmla="*/ 310 h 444"/>
                  <a:gd name="T70" fmla="*/ 81 w 154"/>
                  <a:gd name="T71" fmla="*/ 260 h 444"/>
                  <a:gd name="T72" fmla="*/ 141 w 154"/>
                  <a:gd name="T73" fmla="*/ 299 h 444"/>
                  <a:gd name="T74" fmla="*/ 81 w 154"/>
                  <a:gd name="T75" fmla="*/ 245 h 444"/>
                  <a:gd name="T76" fmla="*/ 89 w 154"/>
                  <a:gd name="T77" fmla="*/ 233 h 444"/>
                  <a:gd name="T78" fmla="*/ 83 w 154"/>
                  <a:gd name="T79" fmla="*/ 212 h 444"/>
                  <a:gd name="T80" fmla="*/ 92 w 154"/>
                  <a:gd name="T81" fmla="*/ 212 h 444"/>
                  <a:gd name="T82" fmla="*/ 120 w 154"/>
                  <a:gd name="T83" fmla="*/ 250 h 444"/>
                  <a:gd name="T84" fmla="*/ 93 w 154"/>
                  <a:gd name="T85" fmla="*/ 178 h 444"/>
                  <a:gd name="T86" fmla="*/ 88 w 154"/>
                  <a:gd name="T87" fmla="*/ 152 h 444"/>
                  <a:gd name="T88" fmla="*/ 96 w 154"/>
                  <a:gd name="T89" fmla="*/ 148 h 444"/>
                  <a:gd name="T90" fmla="*/ 94 w 154"/>
                  <a:gd name="T91" fmla="*/ 122 h 444"/>
                  <a:gd name="T92" fmla="*/ 97 w 154"/>
                  <a:gd name="T93" fmla="*/ 119 h 444"/>
                  <a:gd name="T94" fmla="*/ 116 w 154"/>
                  <a:gd name="T95" fmla="*/ 142 h 444"/>
                  <a:gd name="T96" fmla="*/ 102 w 154"/>
                  <a:gd name="T97" fmla="*/ 106 h 444"/>
                  <a:gd name="T98" fmla="*/ 103 w 154"/>
                  <a:gd name="T99" fmla="*/ 74 h 444"/>
                  <a:gd name="T100" fmla="*/ 102 w 154"/>
                  <a:gd name="T101" fmla="*/ 56 h 444"/>
                  <a:gd name="T102" fmla="*/ 117 w 154"/>
                  <a:gd name="T103" fmla="*/ 56 h 444"/>
                  <a:gd name="T104" fmla="*/ 112 w 154"/>
                  <a:gd name="T105" fmla="*/ 30 h 444"/>
                  <a:gd name="T106" fmla="*/ 120 w 154"/>
                  <a:gd name="T107" fmla="*/ 24 h 444"/>
                  <a:gd name="T108" fmla="*/ 118 w 154"/>
                  <a:gd name="T109"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444">
                    <a:moveTo>
                      <a:pt x="118" y="0"/>
                    </a:moveTo>
                    <a:lnTo>
                      <a:pt x="112" y="1"/>
                    </a:lnTo>
                    <a:lnTo>
                      <a:pt x="103" y="5"/>
                    </a:lnTo>
                    <a:lnTo>
                      <a:pt x="109" y="7"/>
                    </a:lnTo>
                    <a:lnTo>
                      <a:pt x="104" y="12"/>
                    </a:lnTo>
                    <a:lnTo>
                      <a:pt x="98" y="18"/>
                    </a:lnTo>
                    <a:lnTo>
                      <a:pt x="90" y="21"/>
                    </a:lnTo>
                    <a:lnTo>
                      <a:pt x="78" y="20"/>
                    </a:lnTo>
                    <a:lnTo>
                      <a:pt x="64" y="17"/>
                    </a:lnTo>
                    <a:lnTo>
                      <a:pt x="30" y="20"/>
                    </a:lnTo>
                    <a:lnTo>
                      <a:pt x="64" y="17"/>
                    </a:lnTo>
                    <a:lnTo>
                      <a:pt x="78" y="23"/>
                    </a:lnTo>
                    <a:lnTo>
                      <a:pt x="90" y="21"/>
                    </a:lnTo>
                    <a:lnTo>
                      <a:pt x="98" y="25"/>
                    </a:lnTo>
                    <a:lnTo>
                      <a:pt x="92" y="30"/>
                    </a:lnTo>
                    <a:lnTo>
                      <a:pt x="96" y="33"/>
                    </a:lnTo>
                    <a:lnTo>
                      <a:pt x="85" y="43"/>
                    </a:lnTo>
                    <a:lnTo>
                      <a:pt x="60" y="41"/>
                    </a:lnTo>
                    <a:lnTo>
                      <a:pt x="28" y="76"/>
                    </a:lnTo>
                    <a:lnTo>
                      <a:pt x="60" y="43"/>
                    </a:lnTo>
                    <a:lnTo>
                      <a:pt x="85" y="46"/>
                    </a:lnTo>
                    <a:lnTo>
                      <a:pt x="92" y="46"/>
                    </a:lnTo>
                    <a:lnTo>
                      <a:pt x="79" y="57"/>
                    </a:lnTo>
                    <a:lnTo>
                      <a:pt x="88" y="57"/>
                    </a:lnTo>
                    <a:lnTo>
                      <a:pt x="73" y="71"/>
                    </a:lnTo>
                    <a:lnTo>
                      <a:pt x="46" y="89"/>
                    </a:lnTo>
                    <a:lnTo>
                      <a:pt x="16" y="120"/>
                    </a:lnTo>
                    <a:lnTo>
                      <a:pt x="47" y="92"/>
                    </a:lnTo>
                    <a:lnTo>
                      <a:pt x="74" y="74"/>
                    </a:lnTo>
                    <a:lnTo>
                      <a:pt x="82" y="74"/>
                    </a:lnTo>
                    <a:lnTo>
                      <a:pt x="70" y="84"/>
                    </a:lnTo>
                    <a:lnTo>
                      <a:pt x="78" y="87"/>
                    </a:lnTo>
                    <a:lnTo>
                      <a:pt x="68" y="102"/>
                    </a:lnTo>
                    <a:lnTo>
                      <a:pt x="2" y="208"/>
                    </a:lnTo>
                    <a:lnTo>
                      <a:pt x="68" y="103"/>
                    </a:lnTo>
                    <a:lnTo>
                      <a:pt x="77" y="103"/>
                    </a:lnTo>
                    <a:lnTo>
                      <a:pt x="67" y="119"/>
                    </a:lnTo>
                    <a:lnTo>
                      <a:pt x="74" y="117"/>
                    </a:lnTo>
                    <a:lnTo>
                      <a:pt x="64" y="138"/>
                    </a:lnTo>
                    <a:lnTo>
                      <a:pt x="38" y="175"/>
                    </a:lnTo>
                    <a:lnTo>
                      <a:pt x="10" y="228"/>
                    </a:lnTo>
                    <a:lnTo>
                      <a:pt x="38" y="175"/>
                    </a:lnTo>
                    <a:lnTo>
                      <a:pt x="65" y="139"/>
                    </a:lnTo>
                    <a:lnTo>
                      <a:pt x="74" y="135"/>
                    </a:lnTo>
                    <a:lnTo>
                      <a:pt x="68" y="148"/>
                    </a:lnTo>
                    <a:lnTo>
                      <a:pt x="73" y="146"/>
                    </a:lnTo>
                    <a:lnTo>
                      <a:pt x="64" y="166"/>
                    </a:lnTo>
                    <a:lnTo>
                      <a:pt x="43" y="204"/>
                    </a:lnTo>
                    <a:lnTo>
                      <a:pt x="0" y="254"/>
                    </a:lnTo>
                    <a:lnTo>
                      <a:pt x="41" y="205"/>
                    </a:lnTo>
                    <a:lnTo>
                      <a:pt x="65" y="166"/>
                    </a:lnTo>
                    <a:lnTo>
                      <a:pt x="69" y="166"/>
                    </a:lnTo>
                    <a:lnTo>
                      <a:pt x="29" y="280"/>
                    </a:lnTo>
                    <a:lnTo>
                      <a:pt x="71" y="166"/>
                    </a:lnTo>
                    <a:lnTo>
                      <a:pt x="65" y="182"/>
                    </a:lnTo>
                    <a:lnTo>
                      <a:pt x="71" y="176"/>
                    </a:lnTo>
                    <a:lnTo>
                      <a:pt x="63" y="201"/>
                    </a:lnTo>
                    <a:lnTo>
                      <a:pt x="34" y="253"/>
                    </a:lnTo>
                    <a:lnTo>
                      <a:pt x="63" y="204"/>
                    </a:lnTo>
                    <a:lnTo>
                      <a:pt x="70" y="201"/>
                    </a:lnTo>
                    <a:lnTo>
                      <a:pt x="63" y="215"/>
                    </a:lnTo>
                    <a:lnTo>
                      <a:pt x="29" y="319"/>
                    </a:lnTo>
                    <a:lnTo>
                      <a:pt x="55" y="238"/>
                    </a:lnTo>
                    <a:lnTo>
                      <a:pt x="64" y="215"/>
                    </a:lnTo>
                    <a:lnTo>
                      <a:pt x="70" y="212"/>
                    </a:lnTo>
                    <a:lnTo>
                      <a:pt x="64" y="230"/>
                    </a:lnTo>
                    <a:lnTo>
                      <a:pt x="69" y="227"/>
                    </a:lnTo>
                    <a:lnTo>
                      <a:pt x="60" y="247"/>
                    </a:lnTo>
                    <a:lnTo>
                      <a:pt x="56" y="264"/>
                    </a:lnTo>
                    <a:lnTo>
                      <a:pt x="14" y="323"/>
                    </a:lnTo>
                    <a:lnTo>
                      <a:pt x="57" y="266"/>
                    </a:lnTo>
                    <a:lnTo>
                      <a:pt x="63" y="253"/>
                    </a:lnTo>
                    <a:lnTo>
                      <a:pt x="68" y="250"/>
                    </a:lnTo>
                    <a:lnTo>
                      <a:pt x="57" y="283"/>
                    </a:lnTo>
                    <a:lnTo>
                      <a:pt x="69" y="250"/>
                    </a:lnTo>
                    <a:lnTo>
                      <a:pt x="63" y="266"/>
                    </a:lnTo>
                    <a:lnTo>
                      <a:pt x="70" y="261"/>
                    </a:lnTo>
                    <a:lnTo>
                      <a:pt x="64" y="276"/>
                    </a:lnTo>
                    <a:lnTo>
                      <a:pt x="50" y="325"/>
                    </a:lnTo>
                    <a:lnTo>
                      <a:pt x="36" y="353"/>
                    </a:lnTo>
                    <a:lnTo>
                      <a:pt x="50" y="325"/>
                    </a:lnTo>
                    <a:lnTo>
                      <a:pt x="65" y="277"/>
                    </a:lnTo>
                    <a:lnTo>
                      <a:pt x="71" y="276"/>
                    </a:lnTo>
                    <a:lnTo>
                      <a:pt x="69" y="287"/>
                    </a:lnTo>
                    <a:lnTo>
                      <a:pt x="57" y="319"/>
                    </a:lnTo>
                    <a:lnTo>
                      <a:pt x="70" y="290"/>
                    </a:lnTo>
                    <a:lnTo>
                      <a:pt x="73" y="280"/>
                    </a:lnTo>
                    <a:lnTo>
                      <a:pt x="68" y="306"/>
                    </a:lnTo>
                    <a:lnTo>
                      <a:pt x="74" y="302"/>
                    </a:lnTo>
                    <a:lnTo>
                      <a:pt x="72" y="322"/>
                    </a:lnTo>
                    <a:lnTo>
                      <a:pt x="76" y="313"/>
                    </a:lnTo>
                    <a:lnTo>
                      <a:pt x="79" y="320"/>
                    </a:lnTo>
                    <a:lnTo>
                      <a:pt x="78" y="340"/>
                    </a:lnTo>
                    <a:lnTo>
                      <a:pt x="51" y="443"/>
                    </a:lnTo>
                    <a:lnTo>
                      <a:pt x="80" y="340"/>
                    </a:lnTo>
                    <a:lnTo>
                      <a:pt x="80" y="319"/>
                    </a:lnTo>
                    <a:lnTo>
                      <a:pt x="80" y="304"/>
                    </a:lnTo>
                    <a:lnTo>
                      <a:pt x="86" y="313"/>
                    </a:lnTo>
                    <a:lnTo>
                      <a:pt x="135" y="379"/>
                    </a:lnTo>
                    <a:lnTo>
                      <a:pt x="84" y="306"/>
                    </a:lnTo>
                    <a:lnTo>
                      <a:pt x="80" y="287"/>
                    </a:lnTo>
                    <a:lnTo>
                      <a:pt x="85" y="290"/>
                    </a:lnTo>
                    <a:lnTo>
                      <a:pt x="78" y="267"/>
                    </a:lnTo>
                    <a:lnTo>
                      <a:pt x="84" y="277"/>
                    </a:lnTo>
                    <a:lnTo>
                      <a:pt x="96" y="310"/>
                    </a:lnTo>
                    <a:lnTo>
                      <a:pt x="85" y="274"/>
                    </a:lnTo>
                    <a:lnTo>
                      <a:pt x="80" y="260"/>
                    </a:lnTo>
                    <a:lnTo>
                      <a:pt x="81" y="260"/>
                    </a:lnTo>
                    <a:lnTo>
                      <a:pt x="88" y="267"/>
                    </a:lnTo>
                    <a:lnTo>
                      <a:pt x="99" y="286"/>
                    </a:lnTo>
                    <a:lnTo>
                      <a:pt x="141" y="299"/>
                    </a:lnTo>
                    <a:lnTo>
                      <a:pt x="98" y="283"/>
                    </a:lnTo>
                    <a:lnTo>
                      <a:pt x="85" y="261"/>
                    </a:lnTo>
                    <a:lnTo>
                      <a:pt x="81" y="245"/>
                    </a:lnTo>
                    <a:lnTo>
                      <a:pt x="88" y="245"/>
                    </a:lnTo>
                    <a:lnTo>
                      <a:pt x="81" y="230"/>
                    </a:lnTo>
                    <a:lnTo>
                      <a:pt x="89" y="233"/>
                    </a:lnTo>
                    <a:lnTo>
                      <a:pt x="118" y="264"/>
                    </a:lnTo>
                    <a:lnTo>
                      <a:pt x="89" y="231"/>
                    </a:lnTo>
                    <a:lnTo>
                      <a:pt x="83" y="212"/>
                    </a:lnTo>
                    <a:lnTo>
                      <a:pt x="90" y="218"/>
                    </a:lnTo>
                    <a:lnTo>
                      <a:pt x="85" y="202"/>
                    </a:lnTo>
                    <a:lnTo>
                      <a:pt x="92" y="212"/>
                    </a:lnTo>
                    <a:lnTo>
                      <a:pt x="88" y="189"/>
                    </a:lnTo>
                    <a:lnTo>
                      <a:pt x="93" y="201"/>
                    </a:lnTo>
                    <a:lnTo>
                      <a:pt x="120" y="250"/>
                    </a:lnTo>
                    <a:lnTo>
                      <a:pt x="92" y="201"/>
                    </a:lnTo>
                    <a:lnTo>
                      <a:pt x="86" y="172"/>
                    </a:lnTo>
                    <a:lnTo>
                      <a:pt x="93" y="178"/>
                    </a:lnTo>
                    <a:lnTo>
                      <a:pt x="136" y="207"/>
                    </a:lnTo>
                    <a:lnTo>
                      <a:pt x="93" y="176"/>
                    </a:lnTo>
                    <a:lnTo>
                      <a:pt x="88" y="152"/>
                    </a:lnTo>
                    <a:lnTo>
                      <a:pt x="94" y="156"/>
                    </a:lnTo>
                    <a:lnTo>
                      <a:pt x="89" y="142"/>
                    </a:lnTo>
                    <a:lnTo>
                      <a:pt x="96" y="148"/>
                    </a:lnTo>
                    <a:lnTo>
                      <a:pt x="115" y="217"/>
                    </a:lnTo>
                    <a:lnTo>
                      <a:pt x="94" y="140"/>
                    </a:lnTo>
                    <a:lnTo>
                      <a:pt x="94" y="122"/>
                    </a:lnTo>
                    <a:lnTo>
                      <a:pt x="101" y="130"/>
                    </a:lnTo>
                    <a:lnTo>
                      <a:pt x="112" y="169"/>
                    </a:lnTo>
                    <a:lnTo>
                      <a:pt x="97" y="119"/>
                    </a:lnTo>
                    <a:lnTo>
                      <a:pt x="96" y="103"/>
                    </a:lnTo>
                    <a:lnTo>
                      <a:pt x="101" y="110"/>
                    </a:lnTo>
                    <a:lnTo>
                      <a:pt x="116" y="142"/>
                    </a:lnTo>
                    <a:lnTo>
                      <a:pt x="153" y="159"/>
                    </a:lnTo>
                    <a:lnTo>
                      <a:pt x="115" y="139"/>
                    </a:lnTo>
                    <a:lnTo>
                      <a:pt x="102" y="106"/>
                    </a:lnTo>
                    <a:lnTo>
                      <a:pt x="99" y="84"/>
                    </a:lnTo>
                    <a:lnTo>
                      <a:pt x="106" y="94"/>
                    </a:lnTo>
                    <a:lnTo>
                      <a:pt x="103" y="74"/>
                    </a:lnTo>
                    <a:lnTo>
                      <a:pt x="127" y="128"/>
                    </a:lnTo>
                    <a:lnTo>
                      <a:pt x="104" y="71"/>
                    </a:lnTo>
                    <a:lnTo>
                      <a:pt x="102" y="56"/>
                    </a:lnTo>
                    <a:lnTo>
                      <a:pt x="109" y="69"/>
                    </a:lnTo>
                    <a:lnTo>
                      <a:pt x="108" y="44"/>
                    </a:lnTo>
                    <a:lnTo>
                      <a:pt x="117" y="56"/>
                    </a:lnTo>
                    <a:lnTo>
                      <a:pt x="151" y="97"/>
                    </a:lnTo>
                    <a:lnTo>
                      <a:pt x="117" y="54"/>
                    </a:lnTo>
                    <a:lnTo>
                      <a:pt x="112" y="30"/>
                    </a:lnTo>
                    <a:lnTo>
                      <a:pt x="118" y="37"/>
                    </a:lnTo>
                    <a:lnTo>
                      <a:pt x="115" y="18"/>
                    </a:lnTo>
                    <a:lnTo>
                      <a:pt x="120" y="24"/>
                    </a:lnTo>
                    <a:lnTo>
                      <a:pt x="121" y="10"/>
                    </a:lnTo>
                    <a:lnTo>
                      <a:pt x="120" y="4"/>
                    </a:lnTo>
                    <a:lnTo>
                      <a:pt x="11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0" name="Freeform 100">
                <a:extLst>
                  <a:ext uri="{FF2B5EF4-FFF2-40B4-BE49-F238E27FC236}">
                    <a16:creationId xmlns:a16="http://schemas.microsoft.com/office/drawing/2014/main" id="{D0CAE1DB-B39D-4338-B126-D06214D03185}"/>
                  </a:ext>
                </a:extLst>
              </p:cNvPr>
              <p:cNvSpPr>
                <a:spLocks/>
              </p:cNvSpPr>
              <p:nvPr/>
            </p:nvSpPr>
            <p:spPr bwMode="ltGray">
              <a:xfrm>
                <a:off x="5642" y="3851"/>
                <a:ext cx="42" cy="254"/>
              </a:xfrm>
              <a:custGeom>
                <a:avLst/>
                <a:gdLst>
                  <a:gd name="T0" fmla="*/ 8 w 42"/>
                  <a:gd name="T1" fmla="*/ 0 h 254"/>
                  <a:gd name="T2" fmla="*/ 10 w 42"/>
                  <a:gd name="T3" fmla="*/ 4 h 254"/>
                  <a:gd name="T4" fmla="*/ 24 w 42"/>
                  <a:gd name="T5" fmla="*/ 50 h 254"/>
                  <a:gd name="T6" fmla="*/ 32 w 42"/>
                  <a:gd name="T7" fmla="*/ 92 h 254"/>
                  <a:gd name="T8" fmla="*/ 41 w 42"/>
                  <a:gd name="T9" fmla="*/ 145 h 254"/>
                  <a:gd name="T10" fmla="*/ 41 w 42"/>
                  <a:gd name="T11" fmla="*/ 202 h 254"/>
                  <a:gd name="T12" fmla="*/ 36 w 42"/>
                  <a:gd name="T13" fmla="*/ 253 h 254"/>
                  <a:gd name="T14" fmla="*/ 32 w 42"/>
                  <a:gd name="T15" fmla="*/ 253 h 254"/>
                  <a:gd name="T16" fmla="*/ 36 w 42"/>
                  <a:gd name="T17" fmla="*/ 202 h 254"/>
                  <a:gd name="T18" fmla="*/ 36 w 42"/>
                  <a:gd name="T19" fmla="*/ 161 h 254"/>
                  <a:gd name="T20" fmla="*/ 28 w 42"/>
                  <a:gd name="T21" fmla="*/ 115 h 254"/>
                  <a:gd name="T22" fmla="*/ 16 w 42"/>
                  <a:gd name="T23" fmla="*/ 69 h 254"/>
                  <a:gd name="T24" fmla="*/ 0 w 42"/>
                  <a:gd name="T25" fmla="*/ 11 h 254"/>
                  <a:gd name="T26" fmla="*/ 8 w 4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54">
                    <a:moveTo>
                      <a:pt x="8" y="0"/>
                    </a:moveTo>
                    <a:lnTo>
                      <a:pt x="10" y="4"/>
                    </a:lnTo>
                    <a:lnTo>
                      <a:pt x="24" y="50"/>
                    </a:lnTo>
                    <a:lnTo>
                      <a:pt x="32" y="92"/>
                    </a:lnTo>
                    <a:lnTo>
                      <a:pt x="41" y="145"/>
                    </a:lnTo>
                    <a:lnTo>
                      <a:pt x="41" y="202"/>
                    </a:lnTo>
                    <a:lnTo>
                      <a:pt x="36" y="253"/>
                    </a:lnTo>
                    <a:lnTo>
                      <a:pt x="32" y="253"/>
                    </a:lnTo>
                    <a:lnTo>
                      <a:pt x="36" y="202"/>
                    </a:lnTo>
                    <a:lnTo>
                      <a:pt x="36" y="161"/>
                    </a:lnTo>
                    <a:lnTo>
                      <a:pt x="28" y="115"/>
                    </a:lnTo>
                    <a:lnTo>
                      <a:pt x="16" y="69"/>
                    </a:lnTo>
                    <a:lnTo>
                      <a:pt x="0" y="11"/>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1" name="Freeform 101">
                <a:extLst>
                  <a:ext uri="{FF2B5EF4-FFF2-40B4-BE49-F238E27FC236}">
                    <a16:creationId xmlns:a16="http://schemas.microsoft.com/office/drawing/2014/main" id="{EA3A32F7-D75A-4E7C-B549-52A5A1C6132E}"/>
                  </a:ext>
                </a:extLst>
              </p:cNvPr>
              <p:cNvSpPr>
                <a:spLocks/>
              </p:cNvSpPr>
              <p:nvPr/>
            </p:nvSpPr>
            <p:spPr bwMode="ltGray">
              <a:xfrm>
                <a:off x="4706" y="3391"/>
                <a:ext cx="37" cy="433"/>
              </a:xfrm>
              <a:custGeom>
                <a:avLst/>
                <a:gdLst>
                  <a:gd name="T0" fmla="*/ 28 w 37"/>
                  <a:gd name="T1" fmla="*/ 0 h 433"/>
                  <a:gd name="T2" fmla="*/ 36 w 37"/>
                  <a:gd name="T3" fmla="*/ 15 h 433"/>
                  <a:gd name="T4" fmla="*/ 25 w 37"/>
                  <a:gd name="T5" fmla="*/ 180 h 433"/>
                  <a:gd name="T6" fmla="*/ 27 w 37"/>
                  <a:gd name="T7" fmla="*/ 227 h 433"/>
                  <a:gd name="T8" fmla="*/ 31 w 37"/>
                  <a:gd name="T9" fmla="*/ 432 h 433"/>
                  <a:gd name="T10" fmla="*/ 9 w 37"/>
                  <a:gd name="T11" fmla="*/ 269 h 433"/>
                  <a:gd name="T12" fmla="*/ 5 w 37"/>
                  <a:gd name="T13" fmla="*/ 221 h 433"/>
                  <a:gd name="T14" fmla="*/ 1 w 37"/>
                  <a:gd name="T15" fmla="*/ 184 h 433"/>
                  <a:gd name="T16" fmla="*/ 0 w 37"/>
                  <a:gd name="T17" fmla="*/ 146 h 433"/>
                  <a:gd name="T18" fmla="*/ 4 w 37"/>
                  <a:gd name="T19" fmla="*/ 109 h 433"/>
                  <a:gd name="T20" fmla="*/ 8 w 37"/>
                  <a:gd name="T21" fmla="*/ 61 h 433"/>
                  <a:gd name="T22" fmla="*/ 28 w 37"/>
                  <a:gd name="T2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33">
                    <a:moveTo>
                      <a:pt x="28" y="0"/>
                    </a:moveTo>
                    <a:lnTo>
                      <a:pt x="36" y="15"/>
                    </a:lnTo>
                    <a:lnTo>
                      <a:pt x="25" y="180"/>
                    </a:lnTo>
                    <a:lnTo>
                      <a:pt x="27" y="227"/>
                    </a:lnTo>
                    <a:lnTo>
                      <a:pt x="31" y="432"/>
                    </a:lnTo>
                    <a:lnTo>
                      <a:pt x="9" y="269"/>
                    </a:lnTo>
                    <a:lnTo>
                      <a:pt x="5" y="221"/>
                    </a:lnTo>
                    <a:lnTo>
                      <a:pt x="1" y="184"/>
                    </a:lnTo>
                    <a:lnTo>
                      <a:pt x="0" y="146"/>
                    </a:lnTo>
                    <a:lnTo>
                      <a:pt x="4" y="109"/>
                    </a:lnTo>
                    <a:lnTo>
                      <a:pt x="8" y="61"/>
                    </a:lnTo>
                    <a:lnTo>
                      <a:pt x="2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 name="Freeform 102">
                <a:extLst>
                  <a:ext uri="{FF2B5EF4-FFF2-40B4-BE49-F238E27FC236}">
                    <a16:creationId xmlns:a16="http://schemas.microsoft.com/office/drawing/2014/main" id="{9A8AC6AF-C583-4FCF-BEC6-A164609C0A07}"/>
                  </a:ext>
                </a:extLst>
              </p:cNvPr>
              <p:cNvSpPr>
                <a:spLocks/>
              </p:cNvSpPr>
              <p:nvPr/>
            </p:nvSpPr>
            <p:spPr bwMode="ltGray">
              <a:xfrm>
                <a:off x="4368" y="3258"/>
                <a:ext cx="224" cy="609"/>
              </a:xfrm>
              <a:custGeom>
                <a:avLst/>
                <a:gdLst>
                  <a:gd name="T0" fmla="*/ 124 w 224"/>
                  <a:gd name="T1" fmla="*/ 24 h 609"/>
                  <a:gd name="T2" fmla="*/ 115 w 224"/>
                  <a:gd name="T3" fmla="*/ 45 h 609"/>
                  <a:gd name="T4" fmla="*/ 41 w 224"/>
                  <a:gd name="T5" fmla="*/ 61 h 609"/>
                  <a:gd name="T6" fmla="*/ 110 w 224"/>
                  <a:gd name="T7" fmla="*/ 61 h 609"/>
                  <a:gd name="T8" fmla="*/ 90 w 224"/>
                  <a:gd name="T9" fmla="*/ 106 h 609"/>
                  <a:gd name="T10" fmla="*/ 79 w 224"/>
                  <a:gd name="T11" fmla="*/ 129 h 609"/>
                  <a:gd name="T12" fmla="*/ 89 w 224"/>
                  <a:gd name="T13" fmla="*/ 132 h 609"/>
                  <a:gd name="T14" fmla="*/ 54 w 224"/>
                  <a:gd name="T15" fmla="*/ 168 h 609"/>
                  <a:gd name="T16" fmla="*/ 81 w 224"/>
                  <a:gd name="T17" fmla="*/ 168 h 609"/>
                  <a:gd name="T18" fmla="*/ 73 w 224"/>
                  <a:gd name="T19" fmla="*/ 183 h 609"/>
                  <a:gd name="T20" fmla="*/ 79 w 224"/>
                  <a:gd name="T21" fmla="*/ 195 h 609"/>
                  <a:gd name="T22" fmla="*/ 14 w 224"/>
                  <a:gd name="T23" fmla="*/ 258 h 609"/>
                  <a:gd name="T24" fmla="*/ 74 w 224"/>
                  <a:gd name="T25" fmla="*/ 242 h 609"/>
                  <a:gd name="T26" fmla="*/ 80 w 224"/>
                  <a:gd name="T27" fmla="*/ 263 h 609"/>
                  <a:gd name="T28" fmla="*/ 31 w 224"/>
                  <a:gd name="T29" fmla="*/ 321 h 609"/>
                  <a:gd name="T30" fmla="*/ 49 w 224"/>
                  <a:gd name="T31" fmla="*/ 311 h 609"/>
                  <a:gd name="T32" fmla="*/ 64 w 224"/>
                  <a:gd name="T33" fmla="*/ 326 h 609"/>
                  <a:gd name="T34" fmla="*/ 0 w 224"/>
                  <a:gd name="T35" fmla="*/ 439 h 609"/>
                  <a:gd name="T36" fmla="*/ 55 w 224"/>
                  <a:gd name="T37" fmla="*/ 376 h 609"/>
                  <a:gd name="T38" fmla="*/ 63 w 224"/>
                  <a:gd name="T39" fmla="*/ 399 h 609"/>
                  <a:gd name="T40" fmla="*/ 49 w 224"/>
                  <a:gd name="T41" fmla="*/ 425 h 609"/>
                  <a:gd name="T42" fmla="*/ 57 w 224"/>
                  <a:gd name="T43" fmla="*/ 444 h 609"/>
                  <a:gd name="T44" fmla="*/ 50 w 224"/>
                  <a:gd name="T45" fmla="*/ 487 h 609"/>
                  <a:gd name="T46" fmla="*/ 42 w 224"/>
                  <a:gd name="T47" fmla="*/ 573 h 609"/>
                  <a:gd name="T48" fmla="*/ 63 w 224"/>
                  <a:gd name="T49" fmla="*/ 503 h 609"/>
                  <a:gd name="T50" fmla="*/ 103 w 224"/>
                  <a:gd name="T51" fmla="*/ 606 h 609"/>
                  <a:gd name="T52" fmla="*/ 89 w 224"/>
                  <a:gd name="T53" fmla="*/ 461 h 609"/>
                  <a:gd name="T54" fmla="*/ 83 w 224"/>
                  <a:gd name="T55" fmla="*/ 412 h 609"/>
                  <a:gd name="T56" fmla="*/ 178 w 224"/>
                  <a:gd name="T57" fmla="*/ 606 h 609"/>
                  <a:gd name="T58" fmla="*/ 91 w 224"/>
                  <a:gd name="T59" fmla="*/ 385 h 609"/>
                  <a:gd name="T60" fmla="*/ 103 w 224"/>
                  <a:gd name="T61" fmla="*/ 376 h 609"/>
                  <a:gd name="T62" fmla="*/ 113 w 224"/>
                  <a:gd name="T63" fmla="*/ 419 h 609"/>
                  <a:gd name="T64" fmla="*/ 107 w 224"/>
                  <a:gd name="T65" fmla="*/ 337 h 609"/>
                  <a:gd name="T66" fmla="*/ 158 w 224"/>
                  <a:gd name="T67" fmla="*/ 526 h 609"/>
                  <a:gd name="T68" fmla="*/ 121 w 224"/>
                  <a:gd name="T69" fmla="*/ 274 h 609"/>
                  <a:gd name="T70" fmla="*/ 115 w 224"/>
                  <a:gd name="T71" fmla="*/ 234 h 609"/>
                  <a:gd name="T72" fmla="*/ 118 w 224"/>
                  <a:gd name="T73" fmla="*/ 199 h 609"/>
                  <a:gd name="T74" fmla="*/ 124 w 224"/>
                  <a:gd name="T75" fmla="*/ 168 h 609"/>
                  <a:gd name="T76" fmla="*/ 189 w 224"/>
                  <a:gd name="T77" fmla="*/ 336 h 609"/>
                  <a:gd name="T78" fmla="*/ 148 w 224"/>
                  <a:gd name="T79" fmla="*/ 240 h 609"/>
                  <a:gd name="T80" fmla="*/ 139 w 224"/>
                  <a:gd name="T81" fmla="*/ 148 h 609"/>
                  <a:gd name="T82" fmla="*/ 149 w 224"/>
                  <a:gd name="T83" fmla="*/ 163 h 609"/>
                  <a:gd name="T84" fmla="*/ 144 w 224"/>
                  <a:gd name="T85" fmla="*/ 132 h 609"/>
                  <a:gd name="T86" fmla="*/ 158 w 224"/>
                  <a:gd name="T87" fmla="*/ 132 h 609"/>
                  <a:gd name="T88" fmla="*/ 151 w 224"/>
                  <a:gd name="T89" fmla="*/ 87 h 609"/>
                  <a:gd name="T90" fmla="*/ 156 w 224"/>
                  <a:gd name="T91" fmla="*/ 47 h 609"/>
                  <a:gd name="T92" fmla="*/ 145 w 224"/>
                  <a:gd name="T93" fmla="*/ 1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609">
                    <a:moveTo>
                      <a:pt x="152" y="0"/>
                    </a:moveTo>
                    <a:lnTo>
                      <a:pt x="140" y="18"/>
                    </a:lnTo>
                    <a:lnTo>
                      <a:pt x="124" y="24"/>
                    </a:lnTo>
                    <a:lnTo>
                      <a:pt x="115" y="28"/>
                    </a:lnTo>
                    <a:lnTo>
                      <a:pt x="107" y="44"/>
                    </a:lnTo>
                    <a:lnTo>
                      <a:pt x="115" y="45"/>
                    </a:lnTo>
                    <a:lnTo>
                      <a:pt x="103" y="56"/>
                    </a:lnTo>
                    <a:lnTo>
                      <a:pt x="84" y="61"/>
                    </a:lnTo>
                    <a:lnTo>
                      <a:pt x="41" y="61"/>
                    </a:lnTo>
                    <a:lnTo>
                      <a:pt x="85" y="66"/>
                    </a:lnTo>
                    <a:lnTo>
                      <a:pt x="103" y="57"/>
                    </a:lnTo>
                    <a:lnTo>
                      <a:pt x="110" y="61"/>
                    </a:lnTo>
                    <a:lnTo>
                      <a:pt x="91" y="81"/>
                    </a:lnTo>
                    <a:lnTo>
                      <a:pt x="105" y="87"/>
                    </a:lnTo>
                    <a:lnTo>
                      <a:pt x="90" y="106"/>
                    </a:lnTo>
                    <a:lnTo>
                      <a:pt x="79" y="125"/>
                    </a:lnTo>
                    <a:lnTo>
                      <a:pt x="12" y="132"/>
                    </a:lnTo>
                    <a:lnTo>
                      <a:pt x="79" y="129"/>
                    </a:lnTo>
                    <a:lnTo>
                      <a:pt x="90" y="112"/>
                    </a:lnTo>
                    <a:lnTo>
                      <a:pt x="101" y="116"/>
                    </a:lnTo>
                    <a:lnTo>
                      <a:pt x="89" y="132"/>
                    </a:lnTo>
                    <a:lnTo>
                      <a:pt x="54" y="166"/>
                    </a:lnTo>
                    <a:lnTo>
                      <a:pt x="17" y="176"/>
                    </a:lnTo>
                    <a:lnTo>
                      <a:pt x="54" y="168"/>
                    </a:lnTo>
                    <a:lnTo>
                      <a:pt x="89" y="139"/>
                    </a:lnTo>
                    <a:lnTo>
                      <a:pt x="95" y="148"/>
                    </a:lnTo>
                    <a:lnTo>
                      <a:pt x="81" y="168"/>
                    </a:lnTo>
                    <a:lnTo>
                      <a:pt x="73" y="182"/>
                    </a:lnTo>
                    <a:lnTo>
                      <a:pt x="26" y="209"/>
                    </a:lnTo>
                    <a:lnTo>
                      <a:pt x="73" y="183"/>
                    </a:lnTo>
                    <a:lnTo>
                      <a:pt x="81" y="172"/>
                    </a:lnTo>
                    <a:lnTo>
                      <a:pt x="92" y="175"/>
                    </a:lnTo>
                    <a:lnTo>
                      <a:pt x="79" y="195"/>
                    </a:lnTo>
                    <a:lnTo>
                      <a:pt x="90" y="196"/>
                    </a:lnTo>
                    <a:lnTo>
                      <a:pt x="69" y="219"/>
                    </a:lnTo>
                    <a:lnTo>
                      <a:pt x="14" y="258"/>
                    </a:lnTo>
                    <a:lnTo>
                      <a:pt x="69" y="224"/>
                    </a:lnTo>
                    <a:lnTo>
                      <a:pt x="88" y="221"/>
                    </a:lnTo>
                    <a:lnTo>
                      <a:pt x="74" y="242"/>
                    </a:lnTo>
                    <a:lnTo>
                      <a:pt x="84" y="240"/>
                    </a:lnTo>
                    <a:lnTo>
                      <a:pt x="69" y="265"/>
                    </a:lnTo>
                    <a:lnTo>
                      <a:pt x="80" y="263"/>
                    </a:lnTo>
                    <a:lnTo>
                      <a:pt x="68" y="287"/>
                    </a:lnTo>
                    <a:lnTo>
                      <a:pt x="49" y="309"/>
                    </a:lnTo>
                    <a:lnTo>
                      <a:pt x="31" y="321"/>
                    </a:lnTo>
                    <a:lnTo>
                      <a:pt x="4" y="326"/>
                    </a:lnTo>
                    <a:lnTo>
                      <a:pt x="30" y="326"/>
                    </a:lnTo>
                    <a:lnTo>
                      <a:pt x="49" y="311"/>
                    </a:lnTo>
                    <a:lnTo>
                      <a:pt x="68" y="294"/>
                    </a:lnTo>
                    <a:lnTo>
                      <a:pt x="80" y="297"/>
                    </a:lnTo>
                    <a:lnTo>
                      <a:pt x="64" y="326"/>
                    </a:lnTo>
                    <a:lnTo>
                      <a:pt x="76" y="326"/>
                    </a:lnTo>
                    <a:lnTo>
                      <a:pt x="60" y="347"/>
                    </a:lnTo>
                    <a:lnTo>
                      <a:pt x="0" y="439"/>
                    </a:lnTo>
                    <a:lnTo>
                      <a:pt x="62" y="350"/>
                    </a:lnTo>
                    <a:lnTo>
                      <a:pt x="72" y="353"/>
                    </a:lnTo>
                    <a:lnTo>
                      <a:pt x="55" y="376"/>
                    </a:lnTo>
                    <a:lnTo>
                      <a:pt x="66" y="382"/>
                    </a:lnTo>
                    <a:lnTo>
                      <a:pt x="51" y="403"/>
                    </a:lnTo>
                    <a:lnTo>
                      <a:pt x="63" y="399"/>
                    </a:lnTo>
                    <a:lnTo>
                      <a:pt x="26" y="472"/>
                    </a:lnTo>
                    <a:lnTo>
                      <a:pt x="64" y="403"/>
                    </a:lnTo>
                    <a:lnTo>
                      <a:pt x="49" y="425"/>
                    </a:lnTo>
                    <a:lnTo>
                      <a:pt x="59" y="425"/>
                    </a:lnTo>
                    <a:lnTo>
                      <a:pt x="49" y="449"/>
                    </a:lnTo>
                    <a:lnTo>
                      <a:pt x="57" y="444"/>
                    </a:lnTo>
                    <a:lnTo>
                      <a:pt x="46" y="472"/>
                    </a:lnTo>
                    <a:lnTo>
                      <a:pt x="57" y="452"/>
                    </a:lnTo>
                    <a:lnTo>
                      <a:pt x="50" y="487"/>
                    </a:lnTo>
                    <a:lnTo>
                      <a:pt x="41" y="573"/>
                    </a:lnTo>
                    <a:lnTo>
                      <a:pt x="46" y="608"/>
                    </a:lnTo>
                    <a:lnTo>
                      <a:pt x="42" y="573"/>
                    </a:lnTo>
                    <a:lnTo>
                      <a:pt x="51" y="488"/>
                    </a:lnTo>
                    <a:lnTo>
                      <a:pt x="60" y="478"/>
                    </a:lnTo>
                    <a:lnTo>
                      <a:pt x="63" y="503"/>
                    </a:lnTo>
                    <a:lnTo>
                      <a:pt x="69" y="472"/>
                    </a:lnTo>
                    <a:lnTo>
                      <a:pt x="77" y="482"/>
                    </a:lnTo>
                    <a:lnTo>
                      <a:pt x="103" y="606"/>
                    </a:lnTo>
                    <a:lnTo>
                      <a:pt x="79" y="472"/>
                    </a:lnTo>
                    <a:lnTo>
                      <a:pt x="79" y="444"/>
                    </a:lnTo>
                    <a:lnTo>
                      <a:pt x="89" y="461"/>
                    </a:lnTo>
                    <a:lnTo>
                      <a:pt x="89" y="551"/>
                    </a:lnTo>
                    <a:lnTo>
                      <a:pt x="89" y="454"/>
                    </a:lnTo>
                    <a:lnTo>
                      <a:pt x="83" y="412"/>
                    </a:lnTo>
                    <a:lnTo>
                      <a:pt x="93" y="434"/>
                    </a:lnTo>
                    <a:lnTo>
                      <a:pt x="110" y="503"/>
                    </a:lnTo>
                    <a:lnTo>
                      <a:pt x="178" y="606"/>
                    </a:lnTo>
                    <a:lnTo>
                      <a:pt x="111" y="498"/>
                    </a:lnTo>
                    <a:lnTo>
                      <a:pt x="93" y="428"/>
                    </a:lnTo>
                    <a:lnTo>
                      <a:pt x="91" y="385"/>
                    </a:lnTo>
                    <a:lnTo>
                      <a:pt x="100" y="406"/>
                    </a:lnTo>
                    <a:lnTo>
                      <a:pt x="95" y="357"/>
                    </a:lnTo>
                    <a:lnTo>
                      <a:pt x="103" y="376"/>
                    </a:lnTo>
                    <a:lnTo>
                      <a:pt x="111" y="421"/>
                    </a:lnTo>
                    <a:lnTo>
                      <a:pt x="152" y="574"/>
                    </a:lnTo>
                    <a:lnTo>
                      <a:pt x="113" y="419"/>
                    </a:lnTo>
                    <a:lnTo>
                      <a:pt x="103" y="376"/>
                    </a:lnTo>
                    <a:lnTo>
                      <a:pt x="101" y="321"/>
                    </a:lnTo>
                    <a:lnTo>
                      <a:pt x="107" y="337"/>
                    </a:lnTo>
                    <a:lnTo>
                      <a:pt x="106" y="301"/>
                    </a:lnTo>
                    <a:lnTo>
                      <a:pt x="113" y="311"/>
                    </a:lnTo>
                    <a:lnTo>
                      <a:pt x="158" y="526"/>
                    </a:lnTo>
                    <a:lnTo>
                      <a:pt x="115" y="306"/>
                    </a:lnTo>
                    <a:lnTo>
                      <a:pt x="113" y="263"/>
                    </a:lnTo>
                    <a:lnTo>
                      <a:pt x="121" y="274"/>
                    </a:lnTo>
                    <a:lnTo>
                      <a:pt x="135" y="439"/>
                    </a:lnTo>
                    <a:lnTo>
                      <a:pt x="123" y="268"/>
                    </a:lnTo>
                    <a:lnTo>
                      <a:pt x="115" y="234"/>
                    </a:lnTo>
                    <a:lnTo>
                      <a:pt x="115" y="222"/>
                    </a:lnTo>
                    <a:lnTo>
                      <a:pt x="122" y="245"/>
                    </a:lnTo>
                    <a:lnTo>
                      <a:pt x="118" y="199"/>
                    </a:lnTo>
                    <a:lnTo>
                      <a:pt x="120" y="186"/>
                    </a:lnTo>
                    <a:lnTo>
                      <a:pt x="124" y="212"/>
                    </a:lnTo>
                    <a:lnTo>
                      <a:pt x="124" y="168"/>
                    </a:lnTo>
                    <a:lnTo>
                      <a:pt x="132" y="176"/>
                    </a:lnTo>
                    <a:lnTo>
                      <a:pt x="147" y="244"/>
                    </a:lnTo>
                    <a:lnTo>
                      <a:pt x="189" y="336"/>
                    </a:lnTo>
                    <a:lnTo>
                      <a:pt x="204" y="399"/>
                    </a:lnTo>
                    <a:lnTo>
                      <a:pt x="189" y="330"/>
                    </a:lnTo>
                    <a:lnTo>
                      <a:pt x="148" y="240"/>
                    </a:lnTo>
                    <a:lnTo>
                      <a:pt x="133" y="173"/>
                    </a:lnTo>
                    <a:lnTo>
                      <a:pt x="130" y="132"/>
                    </a:lnTo>
                    <a:lnTo>
                      <a:pt x="139" y="148"/>
                    </a:lnTo>
                    <a:lnTo>
                      <a:pt x="135" y="107"/>
                    </a:lnTo>
                    <a:lnTo>
                      <a:pt x="143" y="132"/>
                    </a:lnTo>
                    <a:lnTo>
                      <a:pt x="149" y="163"/>
                    </a:lnTo>
                    <a:lnTo>
                      <a:pt x="223" y="255"/>
                    </a:lnTo>
                    <a:lnTo>
                      <a:pt x="152" y="163"/>
                    </a:lnTo>
                    <a:lnTo>
                      <a:pt x="144" y="132"/>
                    </a:lnTo>
                    <a:lnTo>
                      <a:pt x="145" y="77"/>
                    </a:lnTo>
                    <a:lnTo>
                      <a:pt x="149" y="91"/>
                    </a:lnTo>
                    <a:lnTo>
                      <a:pt x="158" y="132"/>
                    </a:lnTo>
                    <a:lnTo>
                      <a:pt x="207" y="227"/>
                    </a:lnTo>
                    <a:lnTo>
                      <a:pt x="158" y="127"/>
                    </a:lnTo>
                    <a:lnTo>
                      <a:pt x="151" y="87"/>
                    </a:lnTo>
                    <a:lnTo>
                      <a:pt x="148" y="50"/>
                    </a:lnTo>
                    <a:lnTo>
                      <a:pt x="160" y="70"/>
                    </a:lnTo>
                    <a:lnTo>
                      <a:pt x="156" y="47"/>
                    </a:lnTo>
                    <a:lnTo>
                      <a:pt x="154" y="34"/>
                    </a:lnTo>
                    <a:lnTo>
                      <a:pt x="151" y="22"/>
                    </a:lnTo>
                    <a:lnTo>
                      <a:pt x="145" y="18"/>
                    </a:lnTo>
                    <a:lnTo>
                      <a:pt x="15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 name="Freeform 103">
                <a:extLst>
                  <a:ext uri="{FF2B5EF4-FFF2-40B4-BE49-F238E27FC236}">
                    <a16:creationId xmlns:a16="http://schemas.microsoft.com/office/drawing/2014/main" id="{AAD0D0A2-504B-458C-8788-9371E14EE523}"/>
                  </a:ext>
                </a:extLst>
              </p:cNvPr>
              <p:cNvSpPr>
                <a:spLocks/>
              </p:cNvSpPr>
              <p:nvPr/>
            </p:nvSpPr>
            <p:spPr bwMode="ltGray">
              <a:xfrm>
                <a:off x="4566" y="3358"/>
                <a:ext cx="109" cy="423"/>
              </a:xfrm>
              <a:custGeom>
                <a:avLst/>
                <a:gdLst>
                  <a:gd name="T0" fmla="*/ 106 w 109"/>
                  <a:gd name="T1" fmla="*/ 44 h 423"/>
                  <a:gd name="T2" fmla="*/ 68 w 109"/>
                  <a:gd name="T3" fmla="*/ 0 h 423"/>
                  <a:gd name="T4" fmla="*/ 56 w 109"/>
                  <a:gd name="T5" fmla="*/ 1 h 423"/>
                  <a:gd name="T6" fmla="*/ 46 w 109"/>
                  <a:gd name="T7" fmla="*/ 5 h 423"/>
                  <a:gd name="T8" fmla="*/ 38 w 109"/>
                  <a:gd name="T9" fmla="*/ 23 h 423"/>
                  <a:gd name="T10" fmla="*/ 18 w 109"/>
                  <a:gd name="T11" fmla="*/ 79 h 423"/>
                  <a:gd name="T12" fmla="*/ 11 w 109"/>
                  <a:gd name="T13" fmla="*/ 102 h 423"/>
                  <a:gd name="T14" fmla="*/ 6 w 109"/>
                  <a:gd name="T15" fmla="*/ 125 h 423"/>
                  <a:gd name="T16" fmla="*/ 1 w 109"/>
                  <a:gd name="T17" fmla="*/ 198 h 423"/>
                  <a:gd name="T18" fmla="*/ 0 w 109"/>
                  <a:gd name="T19" fmla="*/ 220 h 423"/>
                  <a:gd name="T20" fmla="*/ 1 w 109"/>
                  <a:gd name="T21" fmla="*/ 247 h 423"/>
                  <a:gd name="T22" fmla="*/ 4 w 109"/>
                  <a:gd name="T23" fmla="*/ 276 h 423"/>
                  <a:gd name="T24" fmla="*/ 12 w 109"/>
                  <a:gd name="T25" fmla="*/ 322 h 423"/>
                  <a:gd name="T26" fmla="*/ 19 w 109"/>
                  <a:gd name="T27" fmla="*/ 351 h 423"/>
                  <a:gd name="T28" fmla="*/ 29 w 109"/>
                  <a:gd name="T29" fmla="*/ 383 h 423"/>
                  <a:gd name="T30" fmla="*/ 49 w 109"/>
                  <a:gd name="T31" fmla="*/ 422 h 423"/>
                  <a:gd name="T32" fmla="*/ 39 w 109"/>
                  <a:gd name="T33" fmla="*/ 373 h 423"/>
                  <a:gd name="T34" fmla="*/ 31 w 109"/>
                  <a:gd name="T35" fmla="*/ 326 h 423"/>
                  <a:gd name="T36" fmla="*/ 26 w 109"/>
                  <a:gd name="T37" fmla="*/ 286 h 423"/>
                  <a:gd name="T38" fmla="*/ 28 w 109"/>
                  <a:gd name="T39" fmla="*/ 247 h 423"/>
                  <a:gd name="T40" fmla="*/ 29 w 109"/>
                  <a:gd name="T41" fmla="*/ 220 h 423"/>
                  <a:gd name="T42" fmla="*/ 26 w 109"/>
                  <a:gd name="T43" fmla="*/ 187 h 423"/>
                  <a:gd name="T44" fmla="*/ 24 w 109"/>
                  <a:gd name="T45" fmla="*/ 158 h 423"/>
                  <a:gd name="T46" fmla="*/ 32 w 109"/>
                  <a:gd name="T47" fmla="*/ 102 h 423"/>
                  <a:gd name="T48" fmla="*/ 34 w 109"/>
                  <a:gd name="T49" fmla="*/ 73 h 423"/>
                  <a:gd name="T50" fmla="*/ 41 w 109"/>
                  <a:gd name="T51" fmla="*/ 48 h 423"/>
                  <a:gd name="T52" fmla="*/ 56 w 109"/>
                  <a:gd name="T53" fmla="*/ 18 h 423"/>
                  <a:gd name="T54" fmla="*/ 71 w 109"/>
                  <a:gd name="T55" fmla="*/ 18 h 423"/>
                  <a:gd name="T56" fmla="*/ 108 w 109"/>
                  <a:gd name="T57" fmla="*/ 59 h 423"/>
                  <a:gd name="T58" fmla="*/ 106 w 109"/>
                  <a:gd name="T59" fmla="*/ 4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 h="423">
                    <a:moveTo>
                      <a:pt x="106" y="44"/>
                    </a:moveTo>
                    <a:lnTo>
                      <a:pt x="68" y="0"/>
                    </a:lnTo>
                    <a:lnTo>
                      <a:pt x="56" y="1"/>
                    </a:lnTo>
                    <a:lnTo>
                      <a:pt x="46" y="5"/>
                    </a:lnTo>
                    <a:lnTo>
                      <a:pt x="38" y="23"/>
                    </a:lnTo>
                    <a:lnTo>
                      <a:pt x="18" y="79"/>
                    </a:lnTo>
                    <a:lnTo>
                      <a:pt x="11" y="102"/>
                    </a:lnTo>
                    <a:lnTo>
                      <a:pt x="6" y="125"/>
                    </a:lnTo>
                    <a:lnTo>
                      <a:pt x="1" y="198"/>
                    </a:lnTo>
                    <a:lnTo>
                      <a:pt x="0" y="220"/>
                    </a:lnTo>
                    <a:lnTo>
                      <a:pt x="1" y="247"/>
                    </a:lnTo>
                    <a:lnTo>
                      <a:pt x="4" y="276"/>
                    </a:lnTo>
                    <a:lnTo>
                      <a:pt x="12" y="322"/>
                    </a:lnTo>
                    <a:lnTo>
                      <a:pt x="19" y="351"/>
                    </a:lnTo>
                    <a:lnTo>
                      <a:pt x="29" y="383"/>
                    </a:lnTo>
                    <a:lnTo>
                      <a:pt x="49" y="422"/>
                    </a:lnTo>
                    <a:lnTo>
                      <a:pt x="39" y="373"/>
                    </a:lnTo>
                    <a:lnTo>
                      <a:pt x="31" y="326"/>
                    </a:lnTo>
                    <a:lnTo>
                      <a:pt x="26" y="286"/>
                    </a:lnTo>
                    <a:lnTo>
                      <a:pt x="28" y="247"/>
                    </a:lnTo>
                    <a:lnTo>
                      <a:pt x="29" y="220"/>
                    </a:lnTo>
                    <a:lnTo>
                      <a:pt x="26" y="187"/>
                    </a:lnTo>
                    <a:lnTo>
                      <a:pt x="24" y="158"/>
                    </a:lnTo>
                    <a:lnTo>
                      <a:pt x="32" y="102"/>
                    </a:lnTo>
                    <a:lnTo>
                      <a:pt x="34" y="73"/>
                    </a:lnTo>
                    <a:lnTo>
                      <a:pt x="41" y="48"/>
                    </a:lnTo>
                    <a:lnTo>
                      <a:pt x="56" y="18"/>
                    </a:lnTo>
                    <a:lnTo>
                      <a:pt x="71" y="18"/>
                    </a:lnTo>
                    <a:lnTo>
                      <a:pt x="108" y="59"/>
                    </a:lnTo>
                    <a:lnTo>
                      <a:pt x="106" y="4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 name="Freeform 104">
                <a:extLst>
                  <a:ext uri="{FF2B5EF4-FFF2-40B4-BE49-F238E27FC236}">
                    <a16:creationId xmlns:a16="http://schemas.microsoft.com/office/drawing/2014/main" id="{300D9CC0-E15D-49B7-8A3F-C11B1F5D1059}"/>
                  </a:ext>
                </a:extLst>
              </p:cNvPr>
              <p:cNvSpPr>
                <a:spLocks/>
              </p:cNvSpPr>
              <p:nvPr/>
            </p:nvSpPr>
            <p:spPr bwMode="ltGray">
              <a:xfrm>
                <a:off x="4808" y="3156"/>
                <a:ext cx="194" cy="455"/>
              </a:xfrm>
              <a:custGeom>
                <a:avLst/>
                <a:gdLst>
                  <a:gd name="T0" fmla="*/ 135 w 194"/>
                  <a:gd name="T1" fmla="*/ 454 h 455"/>
                  <a:gd name="T2" fmla="*/ 150 w 194"/>
                  <a:gd name="T3" fmla="*/ 376 h 455"/>
                  <a:gd name="T4" fmla="*/ 155 w 194"/>
                  <a:gd name="T5" fmla="*/ 343 h 455"/>
                  <a:gd name="T6" fmla="*/ 168 w 194"/>
                  <a:gd name="T7" fmla="*/ 301 h 455"/>
                  <a:gd name="T8" fmla="*/ 183 w 194"/>
                  <a:gd name="T9" fmla="*/ 262 h 455"/>
                  <a:gd name="T10" fmla="*/ 191 w 194"/>
                  <a:gd name="T11" fmla="*/ 239 h 455"/>
                  <a:gd name="T12" fmla="*/ 193 w 194"/>
                  <a:gd name="T13" fmla="*/ 216 h 455"/>
                  <a:gd name="T14" fmla="*/ 188 w 194"/>
                  <a:gd name="T15" fmla="*/ 182 h 455"/>
                  <a:gd name="T16" fmla="*/ 186 w 194"/>
                  <a:gd name="T17" fmla="*/ 147 h 455"/>
                  <a:gd name="T18" fmla="*/ 165 w 194"/>
                  <a:gd name="T19" fmla="*/ 61 h 455"/>
                  <a:gd name="T20" fmla="*/ 155 w 194"/>
                  <a:gd name="T21" fmla="*/ 41 h 455"/>
                  <a:gd name="T22" fmla="*/ 138 w 194"/>
                  <a:gd name="T23" fmla="*/ 18 h 455"/>
                  <a:gd name="T24" fmla="*/ 122 w 194"/>
                  <a:gd name="T25" fmla="*/ 4 h 455"/>
                  <a:gd name="T26" fmla="*/ 103 w 194"/>
                  <a:gd name="T27" fmla="*/ 0 h 455"/>
                  <a:gd name="T28" fmla="*/ 87 w 194"/>
                  <a:gd name="T29" fmla="*/ 10 h 455"/>
                  <a:gd name="T30" fmla="*/ 68 w 194"/>
                  <a:gd name="T31" fmla="*/ 18 h 455"/>
                  <a:gd name="T32" fmla="*/ 48 w 194"/>
                  <a:gd name="T33" fmla="*/ 45 h 455"/>
                  <a:gd name="T34" fmla="*/ 41 w 194"/>
                  <a:gd name="T35" fmla="*/ 64 h 455"/>
                  <a:gd name="T36" fmla="*/ 29 w 194"/>
                  <a:gd name="T37" fmla="*/ 91 h 455"/>
                  <a:gd name="T38" fmla="*/ 19 w 194"/>
                  <a:gd name="T39" fmla="*/ 116 h 455"/>
                  <a:gd name="T40" fmla="*/ 1 w 194"/>
                  <a:gd name="T41" fmla="*/ 235 h 455"/>
                  <a:gd name="T42" fmla="*/ 0 w 194"/>
                  <a:gd name="T43" fmla="*/ 258 h 455"/>
                  <a:gd name="T44" fmla="*/ 4 w 194"/>
                  <a:gd name="T45" fmla="*/ 297 h 455"/>
                  <a:gd name="T46" fmla="*/ 14 w 194"/>
                  <a:gd name="T47" fmla="*/ 409 h 455"/>
                  <a:gd name="T48" fmla="*/ 13 w 194"/>
                  <a:gd name="T49" fmla="*/ 298 h 455"/>
                  <a:gd name="T50" fmla="*/ 19 w 194"/>
                  <a:gd name="T51" fmla="*/ 251 h 455"/>
                  <a:gd name="T52" fmla="*/ 23 w 194"/>
                  <a:gd name="T53" fmla="*/ 221 h 455"/>
                  <a:gd name="T54" fmla="*/ 31 w 194"/>
                  <a:gd name="T55" fmla="*/ 182 h 455"/>
                  <a:gd name="T56" fmla="*/ 38 w 194"/>
                  <a:gd name="T57" fmla="*/ 143 h 455"/>
                  <a:gd name="T58" fmla="*/ 50 w 194"/>
                  <a:gd name="T59" fmla="*/ 103 h 455"/>
                  <a:gd name="T60" fmla="*/ 64 w 194"/>
                  <a:gd name="T61" fmla="*/ 68 h 455"/>
                  <a:gd name="T62" fmla="*/ 75 w 194"/>
                  <a:gd name="T63" fmla="*/ 37 h 455"/>
                  <a:gd name="T64" fmla="*/ 87 w 194"/>
                  <a:gd name="T65" fmla="*/ 18 h 455"/>
                  <a:gd name="T66" fmla="*/ 101 w 194"/>
                  <a:gd name="T67" fmla="*/ 11 h 455"/>
                  <a:gd name="T68" fmla="*/ 115 w 194"/>
                  <a:gd name="T69" fmla="*/ 18 h 455"/>
                  <a:gd name="T70" fmla="*/ 124 w 194"/>
                  <a:gd name="T71" fmla="*/ 34 h 455"/>
                  <a:gd name="T72" fmla="*/ 130 w 194"/>
                  <a:gd name="T73" fmla="*/ 64 h 455"/>
                  <a:gd name="T74" fmla="*/ 130 w 194"/>
                  <a:gd name="T75" fmla="*/ 87 h 455"/>
                  <a:gd name="T76" fmla="*/ 134 w 194"/>
                  <a:gd name="T77" fmla="*/ 129 h 455"/>
                  <a:gd name="T78" fmla="*/ 140 w 194"/>
                  <a:gd name="T79" fmla="*/ 155 h 455"/>
                  <a:gd name="T80" fmla="*/ 153 w 194"/>
                  <a:gd name="T81" fmla="*/ 195 h 455"/>
                  <a:gd name="T82" fmla="*/ 155 w 194"/>
                  <a:gd name="T83" fmla="*/ 216 h 455"/>
                  <a:gd name="T84" fmla="*/ 158 w 194"/>
                  <a:gd name="T85" fmla="*/ 237 h 455"/>
                  <a:gd name="T86" fmla="*/ 158 w 194"/>
                  <a:gd name="T87" fmla="*/ 267 h 455"/>
                  <a:gd name="T88" fmla="*/ 134 w 194"/>
                  <a:gd name="T89" fmla="*/ 369 h 455"/>
                  <a:gd name="T90" fmla="*/ 135 w 194"/>
                  <a:gd name="T91" fmla="*/ 45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455">
                    <a:moveTo>
                      <a:pt x="135" y="454"/>
                    </a:moveTo>
                    <a:lnTo>
                      <a:pt x="150" y="376"/>
                    </a:lnTo>
                    <a:lnTo>
                      <a:pt x="155" y="343"/>
                    </a:lnTo>
                    <a:lnTo>
                      <a:pt x="168" y="301"/>
                    </a:lnTo>
                    <a:lnTo>
                      <a:pt x="183" y="262"/>
                    </a:lnTo>
                    <a:lnTo>
                      <a:pt x="191" y="239"/>
                    </a:lnTo>
                    <a:lnTo>
                      <a:pt x="193" y="216"/>
                    </a:lnTo>
                    <a:lnTo>
                      <a:pt x="188" y="182"/>
                    </a:lnTo>
                    <a:lnTo>
                      <a:pt x="186" y="147"/>
                    </a:lnTo>
                    <a:lnTo>
                      <a:pt x="165" y="61"/>
                    </a:lnTo>
                    <a:lnTo>
                      <a:pt x="155" y="41"/>
                    </a:lnTo>
                    <a:lnTo>
                      <a:pt x="138" y="18"/>
                    </a:lnTo>
                    <a:lnTo>
                      <a:pt x="122" y="4"/>
                    </a:lnTo>
                    <a:lnTo>
                      <a:pt x="103" y="0"/>
                    </a:lnTo>
                    <a:lnTo>
                      <a:pt x="87" y="10"/>
                    </a:lnTo>
                    <a:lnTo>
                      <a:pt x="68" y="18"/>
                    </a:lnTo>
                    <a:lnTo>
                      <a:pt x="48" y="45"/>
                    </a:lnTo>
                    <a:lnTo>
                      <a:pt x="41" y="64"/>
                    </a:lnTo>
                    <a:lnTo>
                      <a:pt x="29" y="91"/>
                    </a:lnTo>
                    <a:lnTo>
                      <a:pt x="19" y="116"/>
                    </a:lnTo>
                    <a:lnTo>
                      <a:pt x="1" y="235"/>
                    </a:lnTo>
                    <a:lnTo>
                      <a:pt x="0" y="258"/>
                    </a:lnTo>
                    <a:lnTo>
                      <a:pt x="4" y="297"/>
                    </a:lnTo>
                    <a:lnTo>
                      <a:pt x="14" y="409"/>
                    </a:lnTo>
                    <a:lnTo>
                      <a:pt x="13" y="298"/>
                    </a:lnTo>
                    <a:lnTo>
                      <a:pt x="19" y="251"/>
                    </a:lnTo>
                    <a:lnTo>
                      <a:pt x="23" y="221"/>
                    </a:lnTo>
                    <a:lnTo>
                      <a:pt x="31" y="182"/>
                    </a:lnTo>
                    <a:lnTo>
                      <a:pt x="38" y="143"/>
                    </a:lnTo>
                    <a:lnTo>
                      <a:pt x="50" y="103"/>
                    </a:lnTo>
                    <a:lnTo>
                      <a:pt x="64" y="68"/>
                    </a:lnTo>
                    <a:lnTo>
                      <a:pt x="75" y="37"/>
                    </a:lnTo>
                    <a:lnTo>
                      <a:pt x="87" y="18"/>
                    </a:lnTo>
                    <a:lnTo>
                      <a:pt x="101" y="11"/>
                    </a:lnTo>
                    <a:lnTo>
                      <a:pt x="115" y="18"/>
                    </a:lnTo>
                    <a:lnTo>
                      <a:pt x="124" y="34"/>
                    </a:lnTo>
                    <a:lnTo>
                      <a:pt x="130" y="64"/>
                    </a:lnTo>
                    <a:lnTo>
                      <a:pt x="130" y="87"/>
                    </a:lnTo>
                    <a:lnTo>
                      <a:pt x="134" y="129"/>
                    </a:lnTo>
                    <a:lnTo>
                      <a:pt x="140" y="155"/>
                    </a:lnTo>
                    <a:lnTo>
                      <a:pt x="153" y="195"/>
                    </a:lnTo>
                    <a:lnTo>
                      <a:pt x="155" y="216"/>
                    </a:lnTo>
                    <a:lnTo>
                      <a:pt x="158" y="237"/>
                    </a:lnTo>
                    <a:lnTo>
                      <a:pt x="158" y="267"/>
                    </a:lnTo>
                    <a:lnTo>
                      <a:pt x="134" y="369"/>
                    </a:lnTo>
                    <a:lnTo>
                      <a:pt x="135" y="45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 name="Freeform 105">
                <a:extLst>
                  <a:ext uri="{FF2B5EF4-FFF2-40B4-BE49-F238E27FC236}">
                    <a16:creationId xmlns:a16="http://schemas.microsoft.com/office/drawing/2014/main" id="{C52DD7BA-4159-4BC1-8270-99F5C963B896}"/>
                  </a:ext>
                </a:extLst>
              </p:cNvPr>
              <p:cNvSpPr>
                <a:spLocks/>
              </p:cNvSpPr>
              <p:nvPr/>
            </p:nvSpPr>
            <p:spPr bwMode="ltGray">
              <a:xfrm>
                <a:off x="4624" y="3675"/>
                <a:ext cx="162" cy="414"/>
              </a:xfrm>
              <a:custGeom>
                <a:avLst/>
                <a:gdLst>
                  <a:gd name="T0" fmla="*/ 157 w 162"/>
                  <a:gd name="T1" fmla="*/ 66 h 414"/>
                  <a:gd name="T2" fmla="*/ 124 w 162"/>
                  <a:gd name="T3" fmla="*/ 0 h 414"/>
                  <a:gd name="T4" fmla="*/ 102 w 162"/>
                  <a:gd name="T5" fmla="*/ 1 h 414"/>
                  <a:gd name="T6" fmla="*/ 84 w 162"/>
                  <a:gd name="T7" fmla="*/ 5 h 414"/>
                  <a:gd name="T8" fmla="*/ 69 w 162"/>
                  <a:gd name="T9" fmla="*/ 23 h 414"/>
                  <a:gd name="T10" fmla="*/ 33 w 162"/>
                  <a:gd name="T11" fmla="*/ 76 h 414"/>
                  <a:gd name="T12" fmla="*/ 20 w 162"/>
                  <a:gd name="T13" fmla="*/ 100 h 414"/>
                  <a:gd name="T14" fmla="*/ 11 w 162"/>
                  <a:gd name="T15" fmla="*/ 123 h 414"/>
                  <a:gd name="T16" fmla="*/ 3 w 162"/>
                  <a:gd name="T17" fmla="*/ 194 h 414"/>
                  <a:gd name="T18" fmla="*/ 0 w 162"/>
                  <a:gd name="T19" fmla="*/ 214 h 414"/>
                  <a:gd name="T20" fmla="*/ 3 w 162"/>
                  <a:gd name="T21" fmla="*/ 241 h 414"/>
                  <a:gd name="T22" fmla="*/ 8 w 162"/>
                  <a:gd name="T23" fmla="*/ 270 h 414"/>
                  <a:gd name="T24" fmla="*/ 24 w 162"/>
                  <a:gd name="T25" fmla="*/ 315 h 414"/>
                  <a:gd name="T26" fmla="*/ 35 w 162"/>
                  <a:gd name="T27" fmla="*/ 343 h 414"/>
                  <a:gd name="T28" fmla="*/ 53 w 162"/>
                  <a:gd name="T29" fmla="*/ 375 h 414"/>
                  <a:gd name="T30" fmla="*/ 90 w 162"/>
                  <a:gd name="T31" fmla="*/ 413 h 414"/>
                  <a:gd name="T32" fmla="*/ 72 w 162"/>
                  <a:gd name="T33" fmla="*/ 364 h 414"/>
                  <a:gd name="T34" fmla="*/ 56 w 162"/>
                  <a:gd name="T35" fmla="*/ 320 h 414"/>
                  <a:gd name="T36" fmla="*/ 47 w 162"/>
                  <a:gd name="T37" fmla="*/ 280 h 414"/>
                  <a:gd name="T38" fmla="*/ 51 w 162"/>
                  <a:gd name="T39" fmla="*/ 241 h 414"/>
                  <a:gd name="T40" fmla="*/ 53 w 162"/>
                  <a:gd name="T41" fmla="*/ 214 h 414"/>
                  <a:gd name="T42" fmla="*/ 47 w 162"/>
                  <a:gd name="T43" fmla="*/ 182 h 414"/>
                  <a:gd name="T44" fmla="*/ 44 w 162"/>
                  <a:gd name="T45" fmla="*/ 153 h 414"/>
                  <a:gd name="T46" fmla="*/ 60 w 162"/>
                  <a:gd name="T47" fmla="*/ 100 h 414"/>
                  <a:gd name="T48" fmla="*/ 62 w 162"/>
                  <a:gd name="T49" fmla="*/ 70 h 414"/>
                  <a:gd name="T50" fmla="*/ 75 w 162"/>
                  <a:gd name="T51" fmla="*/ 48 h 414"/>
                  <a:gd name="T52" fmla="*/ 102 w 162"/>
                  <a:gd name="T53" fmla="*/ 17 h 414"/>
                  <a:gd name="T54" fmla="*/ 115 w 162"/>
                  <a:gd name="T55" fmla="*/ 41 h 414"/>
                  <a:gd name="T56" fmla="*/ 161 w 162"/>
                  <a:gd name="T57" fmla="*/ 79 h 414"/>
                  <a:gd name="T58" fmla="*/ 157 w 162"/>
                  <a:gd name="T59" fmla="*/ 6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414">
                    <a:moveTo>
                      <a:pt x="157" y="66"/>
                    </a:moveTo>
                    <a:lnTo>
                      <a:pt x="124" y="0"/>
                    </a:lnTo>
                    <a:lnTo>
                      <a:pt x="102" y="1"/>
                    </a:lnTo>
                    <a:lnTo>
                      <a:pt x="84" y="5"/>
                    </a:lnTo>
                    <a:lnTo>
                      <a:pt x="69" y="23"/>
                    </a:lnTo>
                    <a:lnTo>
                      <a:pt x="33" y="76"/>
                    </a:lnTo>
                    <a:lnTo>
                      <a:pt x="20" y="100"/>
                    </a:lnTo>
                    <a:lnTo>
                      <a:pt x="11" y="123"/>
                    </a:lnTo>
                    <a:lnTo>
                      <a:pt x="3" y="194"/>
                    </a:lnTo>
                    <a:lnTo>
                      <a:pt x="0" y="214"/>
                    </a:lnTo>
                    <a:lnTo>
                      <a:pt x="3" y="241"/>
                    </a:lnTo>
                    <a:lnTo>
                      <a:pt x="8" y="270"/>
                    </a:lnTo>
                    <a:lnTo>
                      <a:pt x="24" y="315"/>
                    </a:lnTo>
                    <a:lnTo>
                      <a:pt x="35" y="343"/>
                    </a:lnTo>
                    <a:lnTo>
                      <a:pt x="53" y="375"/>
                    </a:lnTo>
                    <a:lnTo>
                      <a:pt x="90" y="413"/>
                    </a:lnTo>
                    <a:lnTo>
                      <a:pt x="72" y="364"/>
                    </a:lnTo>
                    <a:lnTo>
                      <a:pt x="56" y="320"/>
                    </a:lnTo>
                    <a:lnTo>
                      <a:pt x="47" y="280"/>
                    </a:lnTo>
                    <a:lnTo>
                      <a:pt x="51" y="241"/>
                    </a:lnTo>
                    <a:lnTo>
                      <a:pt x="53" y="214"/>
                    </a:lnTo>
                    <a:lnTo>
                      <a:pt x="47" y="182"/>
                    </a:lnTo>
                    <a:lnTo>
                      <a:pt x="44" y="153"/>
                    </a:lnTo>
                    <a:lnTo>
                      <a:pt x="60" y="100"/>
                    </a:lnTo>
                    <a:lnTo>
                      <a:pt x="62" y="70"/>
                    </a:lnTo>
                    <a:lnTo>
                      <a:pt x="75" y="48"/>
                    </a:lnTo>
                    <a:lnTo>
                      <a:pt x="102" y="17"/>
                    </a:lnTo>
                    <a:lnTo>
                      <a:pt x="115" y="41"/>
                    </a:lnTo>
                    <a:lnTo>
                      <a:pt x="161" y="79"/>
                    </a:lnTo>
                    <a:lnTo>
                      <a:pt x="157" y="6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 name="Freeform 106">
                <a:extLst>
                  <a:ext uri="{FF2B5EF4-FFF2-40B4-BE49-F238E27FC236}">
                    <a16:creationId xmlns:a16="http://schemas.microsoft.com/office/drawing/2014/main" id="{B09F7362-6B89-4CBE-9A6C-BB1B1C0CA7F8}"/>
                  </a:ext>
                </a:extLst>
              </p:cNvPr>
              <p:cNvSpPr>
                <a:spLocks/>
              </p:cNvSpPr>
              <p:nvPr/>
            </p:nvSpPr>
            <p:spPr bwMode="ltGray">
              <a:xfrm>
                <a:off x="4815" y="3813"/>
                <a:ext cx="163" cy="279"/>
              </a:xfrm>
              <a:custGeom>
                <a:avLst/>
                <a:gdLst>
                  <a:gd name="T0" fmla="*/ 3 w 163"/>
                  <a:gd name="T1" fmla="*/ 44 h 279"/>
                  <a:gd name="T2" fmla="*/ 37 w 163"/>
                  <a:gd name="T3" fmla="*/ 0 h 279"/>
                  <a:gd name="T4" fmla="*/ 58 w 163"/>
                  <a:gd name="T5" fmla="*/ 1 h 279"/>
                  <a:gd name="T6" fmla="*/ 77 w 163"/>
                  <a:gd name="T7" fmla="*/ 4 h 279"/>
                  <a:gd name="T8" fmla="*/ 91 w 163"/>
                  <a:gd name="T9" fmla="*/ 15 h 279"/>
                  <a:gd name="T10" fmla="*/ 129 w 163"/>
                  <a:gd name="T11" fmla="*/ 51 h 279"/>
                  <a:gd name="T12" fmla="*/ 140 w 163"/>
                  <a:gd name="T13" fmla="*/ 67 h 279"/>
                  <a:gd name="T14" fmla="*/ 149 w 163"/>
                  <a:gd name="T15" fmla="*/ 83 h 279"/>
                  <a:gd name="T16" fmla="*/ 158 w 163"/>
                  <a:gd name="T17" fmla="*/ 130 h 279"/>
                  <a:gd name="T18" fmla="*/ 162 w 163"/>
                  <a:gd name="T19" fmla="*/ 144 h 279"/>
                  <a:gd name="T20" fmla="*/ 158 w 163"/>
                  <a:gd name="T21" fmla="*/ 163 h 279"/>
                  <a:gd name="T22" fmla="*/ 153 w 163"/>
                  <a:gd name="T23" fmla="*/ 181 h 279"/>
                  <a:gd name="T24" fmla="*/ 137 w 163"/>
                  <a:gd name="T25" fmla="*/ 212 h 279"/>
                  <a:gd name="T26" fmla="*/ 125 w 163"/>
                  <a:gd name="T27" fmla="*/ 232 h 279"/>
                  <a:gd name="T28" fmla="*/ 107 w 163"/>
                  <a:gd name="T29" fmla="*/ 252 h 279"/>
                  <a:gd name="T30" fmla="*/ 70 w 163"/>
                  <a:gd name="T31" fmla="*/ 278 h 279"/>
                  <a:gd name="T32" fmla="*/ 89 w 163"/>
                  <a:gd name="T33" fmla="*/ 245 h 279"/>
                  <a:gd name="T34" fmla="*/ 105 w 163"/>
                  <a:gd name="T35" fmla="*/ 216 h 279"/>
                  <a:gd name="T36" fmla="*/ 113 w 163"/>
                  <a:gd name="T37" fmla="*/ 189 h 279"/>
                  <a:gd name="T38" fmla="*/ 110 w 163"/>
                  <a:gd name="T39" fmla="*/ 163 h 279"/>
                  <a:gd name="T40" fmla="*/ 107 w 163"/>
                  <a:gd name="T41" fmla="*/ 144 h 279"/>
                  <a:gd name="T42" fmla="*/ 113 w 163"/>
                  <a:gd name="T43" fmla="*/ 123 h 279"/>
                  <a:gd name="T44" fmla="*/ 116 w 163"/>
                  <a:gd name="T45" fmla="*/ 103 h 279"/>
                  <a:gd name="T46" fmla="*/ 101 w 163"/>
                  <a:gd name="T47" fmla="*/ 67 h 279"/>
                  <a:gd name="T48" fmla="*/ 97 w 163"/>
                  <a:gd name="T49" fmla="*/ 47 h 279"/>
                  <a:gd name="T50" fmla="*/ 85 w 163"/>
                  <a:gd name="T51" fmla="*/ 32 h 279"/>
                  <a:gd name="T52" fmla="*/ 58 w 163"/>
                  <a:gd name="T53" fmla="*/ 11 h 279"/>
                  <a:gd name="T54" fmla="*/ 46 w 163"/>
                  <a:gd name="T55" fmla="*/ 27 h 279"/>
                  <a:gd name="T56" fmla="*/ 0 w 163"/>
                  <a:gd name="T57" fmla="*/ 53 h 279"/>
                  <a:gd name="T58" fmla="*/ 3 w 163"/>
                  <a:gd name="T59" fmla="*/ 4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 h="279">
                    <a:moveTo>
                      <a:pt x="3" y="44"/>
                    </a:moveTo>
                    <a:lnTo>
                      <a:pt x="37" y="0"/>
                    </a:lnTo>
                    <a:lnTo>
                      <a:pt x="58" y="1"/>
                    </a:lnTo>
                    <a:lnTo>
                      <a:pt x="77" y="4"/>
                    </a:lnTo>
                    <a:lnTo>
                      <a:pt x="91" y="15"/>
                    </a:lnTo>
                    <a:lnTo>
                      <a:pt x="129" y="51"/>
                    </a:lnTo>
                    <a:lnTo>
                      <a:pt x="140" y="67"/>
                    </a:lnTo>
                    <a:lnTo>
                      <a:pt x="149" y="83"/>
                    </a:lnTo>
                    <a:lnTo>
                      <a:pt x="158" y="130"/>
                    </a:lnTo>
                    <a:lnTo>
                      <a:pt x="162" y="144"/>
                    </a:lnTo>
                    <a:lnTo>
                      <a:pt x="158" y="163"/>
                    </a:lnTo>
                    <a:lnTo>
                      <a:pt x="153" y="181"/>
                    </a:lnTo>
                    <a:lnTo>
                      <a:pt x="137" y="212"/>
                    </a:lnTo>
                    <a:lnTo>
                      <a:pt x="125" y="232"/>
                    </a:lnTo>
                    <a:lnTo>
                      <a:pt x="107" y="252"/>
                    </a:lnTo>
                    <a:lnTo>
                      <a:pt x="70" y="278"/>
                    </a:lnTo>
                    <a:lnTo>
                      <a:pt x="89" y="245"/>
                    </a:lnTo>
                    <a:lnTo>
                      <a:pt x="105" y="216"/>
                    </a:lnTo>
                    <a:lnTo>
                      <a:pt x="113" y="189"/>
                    </a:lnTo>
                    <a:lnTo>
                      <a:pt x="110" y="163"/>
                    </a:lnTo>
                    <a:lnTo>
                      <a:pt x="107" y="144"/>
                    </a:lnTo>
                    <a:lnTo>
                      <a:pt x="113" y="123"/>
                    </a:lnTo>
                    <a:lnTo>
                      <a:pt x="116" y="103"/>
                    </a:lnTo>
                    <a:lnTo>
                      <a:pt x="101" y="67"/>
                    </a:lnTo>
                    <a:lnTo>
                      <a:pt x="97" y="47"/>
                    </a:lnTo>
                    <a:lnTo>
                      <a:pt x="85" y="32"/>
                    </a:lnTo>
                    <a:lnTo>
                      <a:pt x="58" y="11"/>
                    </a:lnTo>
                    <a:lnTo>
                      <a:pt x="46" y="27"/>
                    </a:lnTo>
                    <a:lnTo>
                      <a:pt x="0" y="53"/>
                    </a:lnTo>
                    <a:lnTo>
                      <a:pt x="3" y="4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 name="Freeform 107">
                <a:extLst>
                  <a:ext uri="{FF2B5EF4-FFF2-40B4-BE49-F238E27FC236}">
                    <a16:creationId xmlns:a16="http://schemas.microsoft.com/office/drawing/2014/main" id="{82F86C1F-66F9-42FA-9774-8615D8C7FA93}"/>
                  </a:ext>
                </a:extLst>
              </p:cNvPr>
              <p:cNvSpPr>
                <a:spLocks/>
              </p:cNvSpPr>
              <p:nvPr/>
            </p:nvSpPr>
            <p:spPr bwMode="ltGray">
              <a:xfrm>
                <a:off x="5184" y="2633"/>
                <a:ext cx="313" cy="637"/>
              </a:xfrm>
              <a:custGeom>
                <a:avLst/>
                <a:gdLst>
                  <a:gd name="T0" fmla="*/ 294 w 313"/>
                  <a:gd name="T1" fmla="*/ 14 h 637"/>
                  <a:gd name="T2" fmla="*/ 292 w 313"/>
                  <a:gd name="T3" fmla="*/ 0 h 637"/>
                  <a:gd name="T4" fmla="*/ 269 w 313"/>
                  <a:gd name="T5" fmla="*/ 5 h 637"/>
                  <a:gd name="T6" fmla="*/ 256 w 313"/>
                  <a:gd name="T7" fmla="*/ 23 h 637"/>
                  <a:gd name="T8" fmla="*/ 8 w 313"/>
                  <a:gd name="T9" fmla="*/ 139 h 637"/>
                  <a:gd name="T10" fmla="*/ 229 w 313"/>
                  <a:gd name="T11" fmla="*/ 56 h 637"/>
                  <a:gd name="T12" fmla="*/ 232 w 313"/>
                  <a:gd name="T13" fmla="*/ 71 h 637"/>
                  <a:gd name="T14" fmla="*/ 124 w 313"/>
                  <a:gd name="T15" fmla="*/ 172 h 637"/>
                  <a:gd name="T16" fmla="*/ 258 w 313"/>
                  <a:gd name="T17" fmla="*/ 92 h 637"/>
                  <a:gd name="T18" fmla="*/ 241 w 313"/>
                  <a:gd name="T19" fmla="*/ 125 h 637"/>
                  <a:gd name="T20" fmla="*/ 198 w 313"/>
                  <a:gd name="T21" fmla="*/ 179 h 637"/>
                  <a:gd name="T22" fmla="*/ 67 w 313"/>
                  <a:gd name="T23" fmla="*/ 325 h 637"/>
                  <a:gd name="T24" fmla="*/ 73 w 313"/>
                  <a:gd name="T25" fmla="*/ 313 h 637"/>
                  <a:gd name="T26" fmla="*/ 158 w 313"/>
                  <a:gd name="T27" fmla="*/ 223 h 637"/>
                  <a:gd name="T28" fmla="*/ 225 w 313"/>
                  <a:gd name="T29" fmla="*/ 152 h 637"/>
                  <a:gd name="T30" fmla="*/ 256 w 313"/>
                  <a:gd name="T31" fmla="*/ 119 h 637"/>
                  <a:gd name="T32" fmla="*/ 261 w 313"/>
                  <a:gd name="T33" fmla="*/ 130 h 637"/>
                  <a:gd name="T34" fmla="*/ 225 w 313"/>
                  <a:gd name="T35" fmla="*/ 175 h 637"/>
                  <a:gd name="T36" fmla="*/ 172 w 313"/>
                  <a:gd name="T37" fmla="*/ 235 h 637"/>
                  <a:gd name="T38" fmla="*/ 241 w 313"/>
                  <a:gd name="T39" fmla="*/ 152 h 637"/>
                  <a:gd name="T40" fmla="*/ 261 w 313"/>
                  <a:gd name="T41" fmla="*/ 130 h 637"/>
                  <a:gd name="T42" fmla="*/ 264 w 313"/>
                  <a:gd name="T43" fmla="*/ 155 h 637"/>
                  <a:gd name="T44" fmla="*/ 241 w 313"/>
                  <a:gd name="T45" fmla="*/ 197 h 637"/>
                  <a:gd name="T46" fmla="*/ 172 w 313"/>
                  <a:gd name="T47" fmla="*/ 253 h 637"/>
                  <a:gd name="T48" fmla="*/ 114 w 313"/>
                  <a:gd name="T49" fmla="*/ 303 h 637"/>
                  <a:gd name="T50" fmla="*/ 182 w 313"/>
                  <a:gd name="T51" fmla="*/ 251 h 637"/>
                  <a:gd name="T52" fmla="*/ 251 w 313"/>
                  <a:gd name="T53" fmla="*/ 191 h 637"/>
                  <a:gd name="T54" fmla="*/ 248 w 313"/>
                  <a:gd name="T55" fmla="*/ 211 h 637"/>
                  <a:gd name="T56" fmla="*/ 251 w 313"/>
                  <a:gd name="T57" fmla="*/ 247 h 637"/>
                  <a:gd name="T58" fmla="*/ 240 w 313"/>
                  <a:gd name="T59" fmla="*/ 264 h 637"/>
                  <a:gd name="T60" fmla="*/ 184 w 313"/>
                  <a:gd name="T61" fmla="*/ 315 h 637"/>
                  <a:gd name="T62" fmla="*/ 77 w 313"/>
                  <a:gd name="T63" fmla="*/ 397 h 637"/>
                  <a:gd name="T64" fmla="*/ 93 w 313"/>
                  <a:gd name="T65" fmla="*/ 379 h 637"/>
                  <a:gd name="T66" fmla="*/ 225 w 313"/>
                  <a:gd name="T67" fmla="*/ 280 h 637"/>
                  <a:gd name="T68" fmla="*/ 266 w 313"/>
                  <a:gd name="T69" fmla="*/ 237 h 637"/>
                  <a:gd name="T70" fmla="*/ 161 w 313"/>
                  <a:gd name="T71" fmla="*/ 365 h 637"/>
                  <a:gd name="T72" fmla="*/ 265 w 313"/>
                  <a:gd name="T73" fmla="*/ 276 h 637"/>
                  <a:gd name="T74" fmla="*/ 262 w 313"/>
                  <a:gd name="T75" fmla="*/ 312 h 637"/>
                  <a:gd name="T76" fmla="*/ 210 w 313"/>
                  <a:gd name="T77" fmla="*/ 397 h 637"/>
                  <a:gd name="T78" fmla="*/ 120 w 313"/>
                  <a:gd name="T79" fmla="*/ 457 h 637"/>
                  <a:gd name="T80" fmla="*/ 36 w 313"/>
                  <a:gd name="T81" fmla="*/ 512 h 637"/>
                  <a:gd name="T82" fmla="*/ 162 w 313"/>
                  <a:gd name="T83" fmla="*/ 435 h 637"/>
                  <a:gd name="T84" fmla="*/ 214 w 313"/>
                  <a:gd name="T85" fmla="*/ 391 h 637"/>
                  <a:gd name="T86" fmla="*/ 261 w 313"/>
                  <a:gd name="T87" fmla="*/ 326 h 637"/>
                  <a:gd name="T88" fmla="*/ 256 w 313"/>
                  <a:gd name="T89" fmla="*/ 355 h 637"/>
                  <a:gd name="T90" fmla="*/ 253 w 313"/>
                  <a:gd name="T91" fmla="*/ 384 h 637"/>
                  <a:gd name="T92" fmla="*/ 256 w 313"/>
                  <a:gd name="T93" fmla="*/ 412 h 637"/>
                  <a:gd name="T94" fmla="*/ 210 w 313"/>
                  <a:gd name="T95" fmla="*/ 467 h 637"/>
                  <a:gd name="T96" fmla="*/ 123 w 313"/>
                  <a:gd name="T97" fmla="*/ 518 h 637"/>
                  <a:gd name="T98" fmla="*/ 128 w 313"/>
                  <a:gd name="T99" fmla="*/ 513 h 637"/>
                  <a:gd name="T100" fmla="*/ 236 w 313"/>
                  <a:gd name="T101" fmla="*/ 446 h 637"/>
                  <a:gd name="T102" fmla="*/ 230 w 313"/>
                  <a:gd name="T103" fmla="*/ 463 h 637"/>
                  <a:gd name="T104" fmla="*/ 236 w 313"/>
                  <a:gd name="T105" fmla="*/ 473 h 637"/>
                  <a:gd name="T106" fmla="*/ 241 w 313"/>
                  <a:gd name="T107" fmla="*/ 490 h 637"/>
                  <a:gd name="T108" fmla="*/ 188 w 313"/>
                  <a:gd name="T109" fmla="*/ 541 h 637"/>
                  <a:gd name="T110" fmla="*/ 130 w 313"/>
                  <a:gd name="T111" fmla="*/ 551 h 637"/>
                  <a:gd name="T112" fmla="*/ 236 w 313"/>
                  <a:gd name="T113" fmla="*/ 506 h 637"/>
                  <a:gd name="T114" fmla="*/ 230 w 313"/>
                  <a:gd name="T115" fmla="*/ 532 h 637"/>
                  <a:gd name="T116" fmla="*/ 237 w 313"/>
                  <a:gd name="T117" fmla="*/ 546 h 637"/>
                  <a:gd name="T118" fmla="*/ 114 w 313"/>
                  <a:gd name="T119" fmla="*/ 636 h 637"/>
                  <a:gd name="T120" fmla="*/ 230 w 313"/>
                  <a:gd name="T121" fmla="*/ 568 h 637"/>
                  <a:gd name="T122" fmla="*/ 255 w 313"/>
                  <a:gd name="T123" fmla="*/ 543 h 637"/>
                  <a:gd name="T124" fmla="*/ 270 w 313"/>
                  <a:gd name="T125" fmla="*/ 52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637">
                    <a:moveTo>
                      <a:pt x="289" y="48"/>
                    </a:moveTo>
                    <a:lnTo>
                      <a:pt x="294" y="14"/>
                    </a:lnTo>
                    <a:lnTo>
                      <a:pt x="312" y="11"/>
                    </a:lnTo>
                    <a:lnTo>
                      <a:pt x="292" y="0"/>
                    </a:lnTo>
                    <a:lnTo>
                      <a:pt x="283" y="1"/>
                    </a:lnTo>
                    <a:lnTo>
                      <a:pt x="269" y="5"/>
                    </a:lnTo>
                    <a:lnTo>
                      <a:pt x="269" y="15"/>
                    </a:lnTo>
                    <a:lnTo>
                      <a:pt x="256" y="23"/>
                    </a:lnTo>
                    <a:lnTo>
                      <a:pt x="151" y="113"/>
                    </a:lnTo>
                    <a:lnTo>
                      <a:pt x="8" y="139"/>
                    </a:lnTo>
                    <a:lnTo>
                      <a:pt x="150" y="112"/>
                    </a:lnTo>
                    <a:lnTo>
                      <a:pt x="229" y="56"/>
                    </a:lnTo>
                    <a:lnTo>
                      <a:pt x="256" y="48"/>
                    </a:lnTo>
                    <a:lnTo>
                      <a:pt x="232" y="71"/>
                    </a:lnTo>
                    <a:lnTo>
                      <a:pt x="256" y="74"/>
                    </a:lnTo>
                    <a:lnTo>
                      <a:pt x="124" y="172"/>
                    </a:lnTo>
                    <a:lnTo>
                      <a:pt x="214" y="110"/>
                    </a:lnTo>
                    <a:lnTo>
                      <a:pt x="258" y="92"/>
                    </a:lnTo>
                    <a:lnTo>
                      <a:pt x="256" y="106"/>
                    </a:lnTo>
                    <a:lnTo>
                      <a:pt x="241" y="125"/>
                    </a:lnTo>
                    <a:lnTo>
                      <a:pt x="229" y="142"/>
                    </a:lnTo>
                    <a:lnTo>
                      <a:pt x="198" y="179"/>
                    </a:lnTo>
                    <a:lnTo>
                      <a:pt x="141" y="247"/>
                    </a:lnTo>
                    <a:lnTo>
                      <a:pt x="67" y="325"/>
                    </a:lnTo>
                    <a:lnTo>
                      <a:pt x="9" y="379"/>
                    </a:lnTo>
                    <a:lnTo>
                      <a:pt x="73" y="313"/>
                    </a:lnTo>
                    <a:lnTo>
                      <a:pt x="110" y="273"/>
                    </a:lnTo>
                    <a:lnTo>
                      <a:pt x="158" y="223"/>
                    </a:lnTo>
                    <a:lnTo>
                      <a:pt x="183" y="191"/>
                    </a:lnTo>
                    <a:lnTo>
                      <a:pt x="225" y="152"/>
                    </a:lnTo>
                    <a:lnTo>
                      <a:pt x="241" y="136"/>
                    </a:lnTo>
                    <a:lnTo>
                      <a:pt x="256" y="119"/>
                    </a:lnTo>
                    <a:lnTo>
                      <a:pt x="248" y="122"/>
                    </a:lnTo>
                    <a:lnTo>
                      <a:pt x="261" y="130"/>
                    </a:lnTo>
                    <a:lnTo>
                      <a:pt x="246" y="142"/>
                    </a:lnTo>
                    <a:lnTo>
                      <a:pt x="225" y="175"/>
                    </a:lnTo>
                    <a:lnTo>
                      <a:pt x="201" y="210"/>
                    </a:lnTo>
                    <a:lnTo>
                      <a:pt x="172" y="235"/>
                    </a:lnTo>
                    <a:lnTo>
                      <a:pt x="219" y="179"/>
                    </a:lnTo>
                    <a:lnTo>
                      <a:pt x="241" y="152"/>
                    </a:lnTo>
                    <a:lnTo>
                      <a:pt x="256" y="130"/>
                    </a:lnTo>
                    <a:lnTo>
                      <a:pt x="261" y="130"/>
                    </a:lnTo>
                    <a:lnTo>
                      <a:pt x="250" y="164"/>
                    </a:lnTo>
                    <a:lnTo>
                      <a:pt x="264" y="155"/>
                    </a:lnTo>
                    <a:lnTo>
                      <a:pt x="256" y="175"/>
                    </a:lnTo>
                    <a:lnTo>
                      <a:pt x="241" y="197"/>
                    </a:lnTo>
                    <a:lnTo>
                      <a:pt x="210" y="230"/>
                    </a:lnTo>
                    <a:lnTo>
                      <a:pt x="172" y="253"/>
                    </a:lnTo>
                    <a:lnTo>
                      <a:pt x="141" y="280"/>
                    </a:lnTo>
                    <a:lnTo>
                      <a:pt x="114" y="303"/>
                    </a:lnTo>
                    <a:lnTo>
                      <a:pt x="130" y="292"/>
                    </a:lnTo>
                    <a:lnTo>
                      <a:pt x="182" y="251"/>
                    </a:lnTo>
                    <a:lnTo>
                      <a:pt x="241" y="202"/>
                    </a:lnTo>
                    <a:lnTo>
                      <a:pt x="251" y="191"/>
                    </a:lnTo>
                    <a:lnTo>
                      <a:pt x="261" y="175"/>
                    </a:lnTo>
                    <a:lnTo>
                      <a:pt x="248" y="211"/>
                    </a:lnTo>
                    <a:lnTo>
                      <a:pt x="270" y="198"/>
                    </a:lnTo>
                    <a:lnTo>
                      <a:pt x="251" y="247"/>
                    </a:lnTo>
                    <a:lnTo>
                      <a:pt x="246" y="257"/>
                    </a:lnTo>
                    <a:lnTo>
                      <a:pt x="240" y="264"/>
                    </a:lnTo>
                    <a:lnTo>
                      <a:pt x="213" y="290"/>
                    </a:lnTo>
                    <a:lnTo>
                      <a:pt x="184" y="315"/>
                    </a:lnTo>
                    <a:lnTo>
                      <a:pt x="129" y="358"/>
                    </a:lnTo>
                    <a:lnTo>
                      <a:pt x="77" y="397"/>
                    </a:lnTo>
                    <a:lnTo>
                      <a:pt x="0" y="451"/>
                    </a:lnTo>
                    <a:lnTo>
                      <a:pt x="93" y="379"/>
                    </a:lnTo>
                    <a:lnTo>
                      <a:pt x="188" y="307"/>
                    </a:lnTo>
                    <a:lnTo>
                      <a:pt x="225" y="280"/>
                    </a:lnTo>
                    <a:lnTo>
                      <a:pt x="248" y="250"/>
                    </a:lnTo>
                    <a:lnTo>
                      <a:pt x="266" y="237"/>
                    </a:lnTo>
                    <a:lnTo>
                      <a:pt x="269" y="238"/>
                    </a:lnTo>
                    <a:lnTo>
                      <a:pt x="161" y="365"/>
                    </a:lnTo>
                    <a:lnTo>
                      <a:pt x="244" y="279"/>
                    </a:lnTo>
                    <a:lnTo>
                      <a:pt x="265" y="276"/>
                    </a:lnTo>
                    <a:lnTo>
                      <a:pt x="241" y="322"/>
                    </a:lnTo>
                    <a:lnTo>
                      <a:pt x="262" y="312"/>
                    </a:lnTo>
                    <a:lnTo>
                      <a:pt x="230" y="364"/>
                    </a:lnTo>
                    <a:lnTo>
                      <a:pt x="210" y="397"/>
                    </a:lnTo>
                    <a:lnTo>
                      <a:pt x="172" y="424"/>
                    </a:lnTo>
                    <a:lnTo>
                      <a:pt x="120" y="457"/>
                    </a:lnTo>
                    <a:lnTo>
                      <a:pt x="73" y="490"/>
                    </a:lnTo>
                    <a:lnTo>
                      <a:pt x="36" y="512"/>
                    </a:lnTo>
                    <a:lnTo>
                      <a:pt x="9" y="523"/>
                    </a:lnTo>
                    <a:lnTo>
                      <a:pt x="162" y="435"/>
                    </a:lnTo>
                    <a:lnTo>
                      <a:pt x="197" y="410"/>
                    </a:lnTo>
                    <a:lnTo>
                      <a:pt x="214" y="391"/>
                    </a:lnTo>
                    <a:lnTo>
                      <a:pt x="238" y="358"/>
                    </a:lnTo>
                    <a:lnTo>
                      <a:pt x="261" y="326"/>
                    </a:lnTo>
                    <a:lnTo>
                      <a:pt x="237" y="371"/>
                    </a:lnTo>
                    <a:lnTo>
                      <a:pt x="256" y="355"/>
                    </a:lnTo>
                    <a:lnTo>
                      <a:pt x="236" y="392"/>
                    </a:lnTo>
                    <a:lnTo>
                      <a:pt x="253" y="384"/>
                    </a:lnTo>
                    <a:lnTo>
                      <a:pt x="234" y="427"/>
                    </a:lnTo>
                    <a:lnTo>
                      <a:pt x="256" y="412"/>
                    </a:lnTo>
                    <a:lnTo>
                      <a:pt x="236" y="435"/>
                    </a:lnTo>
                    <a:lnTo>
                      <a:pt x="210" y="467"/>
                    </a:lnTo>
                    <a:lnTo>
                      <a:pt x="188" y="477"/>
                    </a:lnTo>
                    <a:lnTo>
                      <a:pt x="123" y="518"/>
                    </a:lnTo>
                    <a:lnTo>
                      <a:pt x="63" y="541"/>
                    </a:lnTo>
                    <a:lnTo>
                      <a:pt x="128" y="513"/>
                    </a:lnTo>
                    <a:lnTo>
                      <a:pt x="183" y="479"/>
                    </a:lnTo>
                    <a:lnTo>
                      <a:pt x="236" y="446"/>
                    </a:lnTo>
                    <a:lnTo>
                      <a:pt x="251" y="430"/>
                    </a:lnTo>
                    <a:lnTo>
                      <a:pt x="230" y="463"/>
                    </a:lnTo>
                    <a:lnTo>
                      <a:pt x="246" y="457"/>
                    </a:lnTo>
                    <a:lnTo>
                      <a:pt x="236" y="473"/>
                    </a:lnTo>
                    <a:lnTo>
                      <a:pt x="230" y="496"/>
                    </a:lnTo>
                    <a:lnTo>
                      <a:pt x="241" y="490"/>
                    </a:lnTo>
                    <a:lnTo>
                      <a:pt x="227" y="509"/>
                    </a:lnTo>
                    <a:lnTo>
                      <a:pt x="188" y="541"/>
                    </a:lnTo>
                    <a:lnTo>
                      <a:pt x="162" y="545"/>
                    </a:lnTo>
                    <a:lnTo>
                      <a:pt x="130" y="551"/>
                    </a:lnTo>
                    <a:lnTo>
                      <a:pt x="193" y="535"/>
                    </a:lnTo>
                    <a:lnTo>
                      <a:pt x="236" y="506"/>
                    </a:lnTo>
                    <a:lnTo>
                      <a:pt x="246" y="484"/>
                    </a:lnTo>
                    <a:lnTo>
                      <a:pt x="230" y="532"/>
                    </a:lnTo>
                    <a:lnTo>
                      <a:pt x="248" y="520"/>
                    </a:lnTo>
                    <a:lnTo>
                      <a:pt x="237" y="546"/>
                    </a:lnTo>
                    <a:lnTo>
                      <a:pt x="219" y="581"/>
                    </a:lnTo>
                    <a:lnTo>
                      <a:pt x="114" y="636"/>
                    </a:lnTo>
                    <a:lnTo>
                      <a:pt x="220" y="585"/>
                    </a:lnTo>
                    <a:lnTo>
                      <a:pt x="230" y="568"/>
                    </a:lnTo>
                    <a:lnTo>
                      <a:pt x="237" y="556"/>
                    </a:lnTo>
                    <a:lnTo>
                      <a:pt x="255" y="543"/>
                    </a:lnTo>
                    <a:lnTo>
                      <a:pt x="266" y="569"/>
                    </a:lnTo>
                    <a:lnTo>
                      <a:pt x="270" y="520"/>
                    </a:lnTo>
                    <a:lnTo>
                      <a:pt x="289" y="4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 name="Freeform 108">
                <a:extLst>
                  <a:ext uri="{FF2B5EF4-FFF2-40B4-BE49-F238E27FC236}">
                    <a16:creationId xmlns:a16="http://schemas.microsoft.com/office/drawing/2014/main" id="{12197CD3-E0CE-4868-AC24-679F9F2F5310}"/>
                  </a:ext>
                </a:extLst>
              </p:cNvPr>
              <p:cNvSpPr>
                <a:spLocks/>
              </p:cNvSpPr>
              <p:nvPr/>
            </p:nvSpPr>
            <p:spPr bwMode="ltGray">
              <a:xfrm>
                <a:off x="4701" y="3326"/>
                <a:ext cx="277" cy="472"/>
              </a:xfrm>
              <a:custGeom>
                <a:avLst/>
                <a:gdLst>
                  <a:gd name="T0" fmla="*/ 126 w 277"/>
                  <a:gd name="T1" fmla="*/ 12 h 472"/>
                  <a:gd name="T2" fmla="*/ 19 w 277"/>
                  <a:gd name="T3" fmla="*/ 21 h 472"/>
                  <a:gd name="T4" fmla="*/ 118 w 277"/>
                  <a:gd name="T5" fmla="*/ 21 h 472"/>
                  <a:gd name="T6" fmla="*/ 102 w 277"/>
                  <a:gd name="T7" fmla="*/ 41 h 472"/>
                  <a:gd name="T8" fmla="*/ 102 w 277"/>
                  <a:gd name="T9" fmla="*/ 50 h 472"/>
                  <a:gd name="T10" fmla="*/ 54 w 277"/>
                  <a:gd name="T11" fmla="*/ 70 h 472"/>
                  <a:gd name="T12" fmla="*/ 90 w 277"/>
                  <a:gd name="T13" fmla="*/ 63 h 472"/>
                  <a:gd name="T14" fmla="*/ 90 w 277"/>
                  <a:gd name="T15" fmla="*/ 74 h 472"/>
                  <a:gd name="T16" fmla="*/ 98 w 277"/>
                  <a:gd name="T17" fmla="*/ 79 h 472"/>
                  <a:gd name="T18" fmla="*/ 11 w 277"/>
                  <a:gd name="T19" fmla="*/ 128 h 472"/>
                  <a:gd name="T20" fmla="*/ 94 w 277"/>
                  <a:gd name="T21" fmla="*/ 103 h 472"/>
                  <a:gd name="T22" fmla="*/ 74 w 277"/>
                  <a:gd name="T23" fmla="*/ 136 h 472"/>
                  <a:gd name="T24" fmla="*/ 11 w 277"/>
                  <a:gd name="T25" fmla="*/ 157 h 472"/>
                  <a:gd name="T26" fmla="*/ 78 w 277"/>
                  <a:gd name="T27" fmla="*/ 141 h 472"/>
                  <a:gd name="T28" fmla="*/ 27 w 277"/>
                  <a:gd name="T29" fmla="*/ 178 h 472"/>
                  <a:gd name="T30" fmla="*/ 58 w 277"/>
                  <a:gd name="T31" fmla="*/ 161 h 472"/>
                  <a:gd name="T32" fmla="*/ 78 w 277"/>
                  <a:gd name="T33" fmla="*/ 157 h 472"/>
                  <a:gd name="T34" fmla="*/ 78 w 277"/>
                  <a:gd name="T35" fmla="*/ 169 h 472"/>
                  <a:gd name="T36" fmla="*/ 66 w 277"/>
                  <a:gd name="T37" fmla="*/ 194 h 472"/>
                  <a:gd name="T38" fmla="*/ 7 w 277"/>
                  <a:gd name="T39" fmla="*/ 223 h 472"/>
                  <a:gd name="T40" fmla="*/ 74 w 277"/>
                  <a:gd name="T41" fmla="*/ 198 h 472"/>
                  <a:gd name="T42" fmla="*/ 62 w 277"/>
                  <a:gd name="T43" fmla="*/ 231 h 472"/>
                  <a:gd name="T44" fmla="*/ 47 w 277"/>
                  <a:gd name="T45" fmla="*/ 252 h 472"/>
                  <a:gd name="T46" fmla="*/ 54 w 277"/>
                  <a:gd name="T47" fmla="*/ 252 h 472"/>
                  <a:gd name="T48" fmla="*/ 54 w 277"/>
                  <a:gd name="T49" fmla="*/ 265 h 472"/>
                  <a:gd name="T50" fmla="*/ 11 w 277"/>
                  <a:gd name="T51" fmla="*/ 293 h 472"/>
                  <a:gd name="T52" fmla="*/ 47 w 277"/>
                  <a:gd name="T53" fmla="*/ 289 h 472"/>
                  <a:gd name="T54" fmla="*/ 47 w 277"/>
                  <a:gd name="T55" fmla="*/ 293 h 472"/>
                  <a:gd name="T56" fmla="*/ 51 w 277"/>
                  <a:gd name="T57" fmla="*/ 306 h 472"/>
                  <a:gd name="T58" fmla="*/ 42 w 277"/>
                  <a:gd name="T59" fmla="*/ 331 h 472"/>
                  <a:gd name="T60" fmla="*/ 51 w 277"/>
                  <a:gd name="T61" fmla="*/ 342 h 472"/>
                  <a:gd name="T62" fmla="*/ 54 w 277"/>
                  <a:gd name="T63" fmla="*/ 397 h 472"/>
                  <a:gd name="T64" fmla="*/ 62 w 277"/>
                  <a:gd name="T65" fmla="*/ 331 h 472"/>
                  <a:gd name="T66" fmla="*/ 129 w 277"/>
                  <a:gd name="T67" fmla="*/ 471 h 472"/>
                  <a:gd name="T68" fmla="*/ 90 w 277"/>
                  <a:gd name="T69" fmla="*/ 306 h 472"/>
                  <a:gd name="T70" fmla="*/ 90 w 277"/>
                  <a:gd name="T71" fmla="*/ 302 h 472"/>
                  <a:gd name="T72" fmla="*/ 94 w 277"/>
                  <a:gd name="T73" fmla="*/ 289 h 472"/>
                  <a:gd name="T74" fmla="*/ 149 w 277"/>
                  <a:gd name="T75" fmla="*/ 371 h 472"/>
                  <a:gd name="T76" fmla="*/ 113 w 277"/>
                  <a:gd name="T77" fmla="*/ 326 h 472"/>
                  <a:gd name="T78" fmla="*/ 102 w 277"/>
                  <a:gd name="T79" fmla="*/ 252 h 472"/>
                  <a:gd name="T80" fmla="*/ 105 w 277"/>
                  <a:gd name="T81" fmla="*/ 231 h 472"/>
                  <a:gd name="T82" fmla="*/ 126 w 277"/>
                  <a:gd name="T83" fmla="*/ 280 h 472"/>
                  <a:gd name="T84" fmla="*/ 113 w 277"/>
                  <a:gd name="T85" fmla="*/ 205 h 472"/>
                  <a:gd name="T86" fmla="*/ 134 w 277"/>
                  <a:gd name="T87" fmla="*/ 194 h 472"/>
                  <a:gd name="T88" fmla="*/ 149 w 277"/>
                  <a:gd name="T89" fmla="*/ 244 h 472"/>
                  <a:gd name="T90" fmla="*/ 129 w 277"/>
                  <a:gd name="T91" fmla="*/ 157 h 472"/>
                  <a:gd name="T92" fmla="*/ 134 w 277"/>
                  <a:gd name="T93" fmla="*/ 148 h 472"/>
                  <a:gd name="T94" fmla="*/ 138 w 277"/>
                  <a:gd name="T95" fmla="*/ 108 h 472"/>
                  <a:gd name="T96" fmla="*/ 156 w 277"/>
                  <a:gd name="T97" fmla="*/ 112 h 472"/>
                  <a:gd name="T98" fmla="*/ 228 w 277"/>
                  <a:gd name="T99" fmla="*/ 218 h 472"/>
                  <a:gd name="T100" fmla="*/ 177 w 277"/>
                  <a:gd name="T101" fmla="*/ 157 h 472"/>
                  <a:gd name="T102" fmla="*/ 149 w 277"/>
                  <a:gd name="T103" fmla="*/ 70 h 472"/>
                  <a:gd name="T104" fmla="*/ 156 w 277"/>
                  <a:gd name="T105" fmla="*/ 54 h 472"/>
                  <a:gd name="T106" fmla="*/ 192 w 277"/>
                  <a:gd name="T107" fmla="*/ 103 h 472"/>
                  <a:gd name="T108" fmla="*/ 185 w 277"/>
                  <a:gd name="T109" fmla="*/ 99 h 472"/>
                  <a:gd name="T110" fmla="*/ 169 w 277"/>
                  <a:gd name="T111" fmla="*/ 33 h 472"/>
                  <a:gd name="T112" fmla="*/ 212 w 277"/>
                  <a:gd name="T113" fmla="*/ 99 h 472"/>
                  <a:gd name="T114" fmla="*/ 184 w 277"/>
                  <a:gd name="T115" fmla="*/ 66 h 472"/>
                  <a:gd name="T116" fmla="*/ 162 w 277"/>
                  <a:gd name="T117" fmla="*/ 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472">
                    <a:moveTo>
                      <a:pt x="155" y="5"/>
                    </a:moveTo>
                    <a:lnTo>
                      <a:pt x="138" y="0"/>
                    </a:lnTo>
                    <a:lnTo>
                      <a:pt x="126" y="12"/>
                    </a:lnTo>
                    <a:lnTo>
                      <a:pt x="113" y="17"/>
                    </a:lnTo>
                    <a:lnTo>
                      <a:pt x="86" y="21"/>
                    </a:lnTo>
                    <a:lnTo>
                      <a:pt x="19" y="21"/>
                    </a:lnTo>
                    <a:lnTo>
                      <a:pt x="86" y="24"/>
                    </a:lnTo>
                    <a:lnTo>
                      <a:pt x="105" y="17"/>
                    </a:lnTo>
                    <a:lnTo>
                      <a:pt x="118" y="21"/>
                    </a:lnTo>
                    <a:lnTo>
                      <a:pt x="102" y="28"/>
                    </a:lnTo>
                    <a:lnTo>
                      <a:pt x="113" y="28"/>
                    </a:lnTo>
                    <a:lnTo>
                      <a:pt x="102" y="41"/>
                    </a:lnTo>
                    <a:lnTo>
                      <a:pt x="15" y="112"/>
                    </a:lnTo>
                    <a:lnTo>
                      <a:pt x="105" y="41"/>
                    </a:lnTo>
                    <a:lnTo>
                      <a:pt x="102" y="50"/>
                    </a:lnTo>
                    <a:lnTo>
                      <a:pt x="90" y="63"/>
                    </a:lnTo>
                    <a:lnTo>
                      <a:pt x="78" y="66"/>
                    </a:lnTo>
                    <a:lnTo>
                      <a:pt x="54" y="70"/>
                    </a:lnTo>
                    <a:lnTo>
                      <a:pt x="15" y="63"/>
                    </a:lnTo>
                    <a:lnTo>
                      <a:pt x="78" y="70"/>
                    </a:lnTo>
                    <a:lnTo>
                      <a:pt x="90" y="63"/>
                    </a:lnTo>
                    <a:lnTo>
                      <a:pt x="102" y="57"/>
                    </a:lnTo>
                    <a:lnTo>
                      <a:pt x="98" y="70"/>
                    </a:lnTo>
                    <a:lnTo>
                      <a:pt x="90" y="74"/>
                    </a:lnTo>
                    <a:lnTo>
                      <a:pt x="11" y="115"/>
                    </a:lnTo>
                    <a:lnTo>
                      <a:pt x="90" y="79"/>
                    </a:lnTo>
                    <a:lnTo>
                      <a:pt x="98" y="79"/>
                    </a:lnTo>
                    <a:lnTo>
                      <a:pt x="90" y="90"/>
                    </a:lnTo>
                    <a:lnTo>
                      <a:pt x="78" y="103"/>
                    </a:lnTo>
                    <a:lnTo>
                      <a:pt x="11" y="128"/>
                    </a:lnTo>
                    <a:lnTo>
                      <a:pt x="86" y="99"/>
                    </a:lnTo>
                    <a:lnTo>
                      <a:pt x="90" y="99"/>
                    </a:lnTo>
                    <a:lnTo>
                      <a:pt x="94" y="103"/>
                    </a:lnTo>
                    <a:lnTo>
                      <a:pt x="78" y="119"/>
                    </a:lnTo>
                    <a:lnTo>
                      <a:pt x="94" y="115"/>
                    </a:lnTo>
                    <a:lnTo>
                      <a:pt x="74" y="136"/>
                    </a:lnTo>
                    <a:lnTo>
                      <a:pt x="58" y="148"/>
                    </a:lnTo>
                    <a:lnTo>
                      <a:pt x="27" y="157"/>
                    </a:lnTo>
                    <a:lnTo>
                      <a:pt x="11" y="157"/>
                    </a:lnTo>
                    <a:lnTo>
                      <a:pt x="38" y="154"/>
                    </a:lnTo>
                    <a:lnTo>
                      <a:pt x="70" y="144"/>
                    </a:lnTo>
                    <a:lnTo>
                      <a:pt x="78" y="141"/>
                    </a:lnTo>
                    <a:lnTo>
                      <a:pt x="70" y="154"/>
                    </a:lnTo>
                    <a:lnTo>
                      <a:pt x="54" y="169"/>
                    </a:lnTo>
                    <a:lnTo>
                      <a:pt x="27" y="178"/>
                    </a:lnTo>
                    <a:lnTo>
                      <a:pt x="0" y="185"/>
                    </a:lnTo>
                    <a:lnTo>
                      <a:pt x="34" y="174"/>
                    </a:lnTo>
                    <a:lnTo>
                      <a:pt x="58" y="161"/>
                    </a:lnTo>
                    <a:lnTo>
                      <a:pt x="78" y="148"/>
                    </a:lnTo>
                    <a:lnTo>
                      <a:pt x="82" y="144"/>
                    </a:lnTo>
                    <a:lnTo>
                      <a:pt x="78" y="157"/>
                    </a:lnTo>
                    <a:lnTo>
                      <a:pt x="86" y="154"/>
                    </a:lnTo>
                    <a:lnTo>
                      <a:pt x="94" y="157"/>
                    </a:lnTo>
                    <a:lnTo>
                      <a:pt x="78" y="169"/>
                    </a:lnTo>
                    <a:lnTo>
                      <a:pt x="78" y="178"/>
                    </a:lnTo>
                    <a:lnTo>
                      <a:pt x="58" y="194"/>
                    </a:lnTo>
                    <a:lnTo>
                      <a:pt x="66" y="194"/>
                    </a:lnTo>
                    <a:lnTo>
                      <a:pt x="58" y="203"/>
                    </a:lnTo>
                    <a:lnTo>
                      <a:pt x="31" y="218"/>
                    </a:lnTo>
                    <a:lnTo>
                      <a:pt x="7" y="223"/>
                    </a:lnTo>
                    <a:lnTo>
                      <a:pt x="42" y="214"/>
                    </a:lnTo>
                    <a:lnTo>
                      <a:pt x="62" y="203"/>
                    </a:lnTo>
                    <a:lnTo>
                      <a:pt x="74" y="198"/>
                    </a:lnTo>
                    <a:lnTo>
                      <a:pt x="74" y="210"/>
                    </a:lnTo>
                    <a:lnTo>
                      <a:pt x="74" y="214"/>
                    </a:lnTo>
                    <a:lnTo>
                      <a:pt x="62" y="231"/>
                    </a:lnTo>
                    <a:lnTo>
                      <a:pt x="51" y="244"/>
                    </a:lnTo>
                    <a:lnTo>
                      <a:pt x="58" y="244"/>
                    </a:lnTo>
                    <a:lnTo>
                      <a:pt x="47" y="252"/>
                    </a:lnTo>
                    <a:lnTo>
                      <a:pt x="7" y="273"/>
                    </a:lnTo>
                    <a:lnTo>
                      <a:pt x="34" y="260"/>
                    </a:lnTo>
                    <a:lnTo>
                      <a:pt x="54" y="252"/>
                    </a:lnTo>
                    <a:lnTo>
                      <a:pt x="54" y="265"/>
                    </a:lnTo>
                    <a:lnTo>
                      <a:pt x="42" y="267"/>
                    </a:lnTo>
                    <a:lnTo>
                      <a:pt x="54" y="265"/>
                    </a:lnTo>
                    <a:lnTo>
                      <a:pt x="54" y="273"/>
                    </a:lnTo>
                    <a:lnTo>
                      <a:pt x="47" y="280"/>
                    </a:lnTo>
                    <a:lnTo>
                      <a:pt x="11" y="293"/>
                    </a:lnTo>
                    <a:lnTo>
                      <a:pt x="42" y="280"/>
                    </a:lnTo>
                    <a:lnTo>
                      <a:pt x="42" y="285"/>
                    </a:lnTo>
                    <a:lnTo>
                      <a:pt x="47" y="289"/>
                    </a:lnTo>
                    <a:lnTo>
                      <a:pt x="11" y="318"/>
                    </a:lnTo>
                    <a:lnTo>
                      <a:pt x="38" y="296"/>
                    </a:lnTo>
                    <a:lnTo>
                      <a:pt x="47" y="293"/>
                    </a:lnTo>
                    <a:lnTo>
                      <a:pt x="51" y="302"/>
                    </a:lnTo>
                    <a:lnTo>
                      <a:pt x="42" y="309"/>
                    </a:lnTo>
                    <a:lnTo>
                      <a:pt x="51" y="306"/>
                    </a:lnTo>
                    <a:lnTo>
                      <a:pt x="42" y="331"/>
                    </a:lnTo>
                    <a:lnTo>
                      <a:pt x="7" y="358"/>
                    </a:lnTo>
                    <a:lnTo>
                      <a:pt x="42" y="331"/>
                    </a:lnTo>
                    <a:lnTo>
                      <a:pt x="38" y="342"/>
                    </a:lnTo>
                    <a:lnTo>
                      <a:pt x="51" y="331"/>
                    </a:lnTo>
                    <a:lnTo>
                      <a:pt x="51" y="342"/>
                    </a:lnTo>
                    <a:lnTo>
                      <a:pt x="54" y="400"/>
                    </a:lnTo>
                    <a:lnTo>
                      <a:pt x="90" y="471"/>
                    </a:lnTo>
                    <a:lnTo>
                      <a:pt x="54" y="397"/>
                    </a:lnTo>
                    <a:lnTo>
                      <a:pt x="54" y="368"/>
                    </a:lnTo>
                    <a:lnTo>
                      <a:pt x="58" y="347"/>
                    </a:lnTo>
                    <a:lnTo>
                      <a:pt x="62" y="331"/>
                    </a:lnTo>
                    <a:lnTo>
                      <a:pt x="70" y="302"/>
                    </a:lnTo>
                    <a:lnTo>
                      <a:pt x="78" y="314"/>
                    </a:lnTo>
                    <a:lnTo>
                      <a:pt x="129" y="471"/>
                    </a:lnTo>
                    <a:lnTo>
                      <a:pt x="82" y="314"/>
                    </a:lnTo>
                    <a:lnTo>
                      <a:pt x="82" y="296"/>
                    </a:lnTo>
                    <a:lnTo>
                      <a:pt x="90" y="306"/>
                    </a:lnTo>
                    <a:lnTo>
                      <a:pt x="98" y="459"/>
                    </a:lnTo>
                    <a:lnTo>
                      <a:pt x="94" y="326"/>
                    </a:lnTo>
                    <a:lnTo>
                      <a:pt x="90" y="302"/>
                    </a:lnTo>
                    <a:lnTo>
                      <a:pt x="86" y="293"/>
                    </a:lnTo>
                    <a:lnTo>
                      <a:pt x="90" y="273"/>
                    </a:lnTo>
                    <a:lnTo>
                      <a:pt x="94" y="289"/>
                    </a:lnTo>
                    <a:lnTo>
                      <a:pt x="105" y="322"/>
                    </a:lnTo>
                    <a:lnTo>
                      <a:pt x="118" y="342"/>
                    </a:lnTo>
                    <a:lnTo>
                      <a:pt x="149" y="371"/>
                    </a:lnTo>
                    <a:lnTo>
                      <a:pt x="216" y="426"/>
                    </a:lnTo>
                    <a:lnTo>
                      <a:pt x="129" y="347"/>
                    </a:lnTo>
                    <a:lnTo>
                      <a:pt x="113" y="326"/>
                    </a:lnTo>
                    <a:lnTo>
                      <a:pt x="105" y="314"/>
                    </a:lnTo>
                    <a:lnTo>
                      <a:pt x="98" y="296"/>
                    </a:lnTo>
                    <a:lnTo>
                      <a:pt x="102" y="252"/>
                    </a:lnTo>
                    <a:lnTo>
                      <a:pt x="105" y="265"/>
                    </a:lnTo>
                    <a:lnTo>
                      <a:pt x="105" y="239"/>
                    </a:lnTo>
                    <a:lnTo>
                      <a:pt x="105" y="231"/>
                    </a:lnTo>
                    <a:lnTo>
                      <a:pt x="113" y="252"/>
                    </a:lnTo>
                    <a:lnTo>
                      <a:pt x="189" y="404"/>
                    </a:lnTo>
                    <a:lnTo>
                      <a:pt x="126" y="280"/>
                    </a:lnTo>
                    <a:lnTo>
                      <a:pt x="118" y="267"/>
                    </a:lnTo>
                    <a:lnTo>
                      <a:pt x="113" y="252"/>
                    </a:lnTo>
                    <a:lnTo>
                      <a:pt x="113" y="205"/>
                    </a:lnTo>
                    <a:lnTo>
                      <a:pt x="118" y="210"/>
                    </a:lnTo>
                    <a:lnTo>
                      <a:pt x="121" y="185"/>
                    </a:lnTo>
                    <a:lnTo>
                      <a:pt x="134" y="194"/>
                    </a:lnTo>
                    <a:lnTo>
                      <a:pt x="192" y="364"/>
                    </a:lnTo>
                    <a:lnTo>
                      <a:pt x="161" y="280"/>
                    </a:lnTo>
                    <a:lnTo>
                      <a:pt x="149" y="244"/>
                    </a:lnTo>
                    <a:lnTo>
                      <a:pt x="134" y="210"/>
                    </a:lnTo>
                    <a:lnTo>
                      <a:pt x="134" y="190"/>
                    </a:lnTo>
                    <a:lnTo>
                      <a:pt x="129" y="157"/>
                    </a:lnTo>
                    <a:lnTo>
                      <a:pt x="138" y="161"/>
                    </a:lnTo>
                    <a:lnTo>
                      <a:pt x="169" y="331"/>
                    </a:lnTo>
                    <a:lnTo>
                      <a:pt x="134" y="148"/>
                    </a:lnTo>
                    <a:lnTo>
                      <a:pt x="134" y="132"/>
                    </a:lnTo>
                    <a:lnTo>
                      <a:pt x="138" y="144"/>
                    </a:lnTo>
                    <a:lnTo>
                      <a:pt x="138" y="108"/>
                    </a:lnTo>
                    <a:lnTo>
                      <a:pt x="145" y="119"/>
                    </a:lnTo>
                    <a:lnTo>
                      <a:pt x="145" y="99"/>
                    </a:lnTo>
                    <a:lnTo>
                      <a:pt x="156" y="112"/>
                    </a:lnTo>
                    <a:lnTo>
                      <a:pt x="173" y="154"/>
                    </a:lnTo>
                    <a:lnTo>
                      <a:pt x="192" y="178"/>
                    </a:lnTo>
                    <a:lnTo>
                      <a:pt x="228" y="218"/>
                    </a:lnTo>
                    <a:lnTo>
                      <a:pt x="248" y="256"/>
                    </a:lnTo>
                    <a:lnTo>
                      <a:pt x="192" y="178"/>
                    </a:lnTo>
                    <a:lnTo>
                      <a:pt x="177" y="157"/>
                    </a:lnTo>
                    <a:lnTo>
                      <a:pt x="161" y="128"/>
                    </a:lnTo>
                    <a:lnTo>
                      <a:pt x="156" y="108"/>
                    </a:lnTo>
                    <a:lnTo>
                      <a:pt x="149" y="70"/>
                    </a:lnTo>
                    <a:lnTo>
                      <a:pt x="153" y="74"/>
                    </a:lnTo>
                    <a:lnTo>
                      <a:pt x="161" y="70"/>
                    </a:lnTo>
                    <a:lnTo>
                      <a:pt x="156" y="54"/>
                    </a:lnTo>
                    <a:lnTo>
                      <a:pt x="164" y="70"/>
                    </a:lnTo>
                    <a:lnTo>
                      <a:pt x="173" y="86"/>
                    </a:lnTo>
                    <a:lnTo>
                      <a:pt x="192" y="103"/>
                    </a:lnTo>
                    <a:lnTo>
                      <a:pt x="221" y="119"/>
                    </a:lnTo>
                    <a:lnTo>
                      <a:pt x="276" y="161"/>
                    </a:lnTo>
                    <a:lnTo>
                      <a:pt x="185" y="99"/>
                    </a:lnTo>
                    <a:lnTo>
                      <a:pt x="173" y="82"/>
                    </a:lnTo>
                    <a:lnTo>
                      <a:pt x="169" y="74"/>
                    </a:lnTo>
                    <a:lnTo>
                      <a:pt x="169" y="33"/>
                    </a:lnTo>
                    <a:lnTo>
                      <a:pt x="177" y="46"/>
                    </a:lnTo>
                    <a:lnTo>
                      <a:pt x="189" y="66"/>
                    </a:lnTo>
                    <a:lnTo>
                      <a:pt x="212" y="99"/>
                    </a:lnTo>
                    <a:lnTo>
                      <a:pt x="244" y="132"/>
                    </a:lnTo>
                    <a:lnTo>
                      <a:pt x="251" y="148"/>
                    </a:lnTo>
                    <a:lnTo>
                      <a:pt x="184" y="66"/>
                    </a:lnTo>
                    <a:lnTo>
                      <a:pt x="177" y="37"/>
                    </a:lnTo>
                    <a:lnTo>
                      <a:pt x="181" y="17"/>
                    </a:lnTo>
                    <a:lnTo>
                      <a:pt x="162" y="4"/>
                    </a:lnTo>
                    <a:lnTo>
                      <a:pt x="155" y="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9" name="Freeform 109">
                <a:extLst>
                  <a:ext uri="{FF2B5EF4-FFF2-40B4-BE49-F238E27FC236}">
                    <a16:creationId xmlns:a16="http://schemas.microsoft.com/office/drawing/2014/main" id="{8997334F-153B-4E31-8400-2FAF76C803F3}"/>
                  </a:ext>
                </a:extLst>
              </p:cNvPr>
              <p:cNvSpPr>
                <a:spLocks/>
              </p:cNvSpPr>
              <p:nvPr/>
            </p:nvSpPr>
            <p:spPr bwMode="ltGray">
              <a:xfrm>
                <a:off x="4891" y="3391"/>
                <a:ext cx="229" cy="448"/>
              </a:xfrm>
              <a:custGeom>
                <a:avLst/>
                <a:gdLst>
                  <a:gd name="T0" fmla="*/ 225 w 229"/>
                  <a:gd name="T1" fmla="*/ 68 h 448"/>
                  <a:gd name="T2" fmla="*/ 208 w 229"/>
                  <a:gd name="T3" fmla="*/ 40 h 448"/>
                  <a:gd name="T4" fmla="*/ 201 w 229"/>
                  <a:gd name="T5" fmla="*/ 28 h 448"/>
                  <a:gd name="T6" fmla="*/ 184 w 229"/>
                  <a:gd name="T7" fmla="*/ 18 h 448"/>
                  <a:gd name="T8" fmla="*/ 169 w 229"/>
                  <a:gd name="T9" fmla="*/ 10 h 448"/>
                  <a:gd name="T10" fmla="*/ 147 w 229"/>
                  <a:gd name="T11" fmla="*/ 1 h 448"/>
                  <a:gd name="T12" fmla="*/ 129 w 229"/>
                  <a:gd name="T13" fmla="*/ 0 h 448"/>
                  <a:gd name="T14" fmla="*/ 113 w 229"/>
                  <a:gd name="T15" fmla="*/ 4 h 448"/>
                  <a:gd name="T16" fmla="*/ 93 w 229"/>
                  <a:gd name="T17" fmla="*/ 8 h 448"/>
                  <a:gd name="T18" fmla="*/ 72 w 229"/>
                  <a:gd name="T19" fmla="*/ 17 h 448"/>
                  <a:gd name="T20" fmla="*/ 58 w 229"/>
                  <a:gd name="T21" fmla="*/ 33 h 448"/>
                  <a:gd name="T22" fmla="*/ 45 w 229"/>
                  <a:gd name="T23" fmla="*/ 57 h 448"/>
                  <a:gd name="T24" fmla="*/ 32 w 229"/>
                  <a:gd name="T25" fmla="*/ 76 h 448"/>
                  <a:gd name="T26" fmla="*/ 21 w 229"/>
                  <a:gd name="T27" fmla="*/ 94 h 448"/>
                  <a:gd name="T28" fmla="*/ 8 w 229"/>
                  <a:gd name="T29" fmla="*/ 120 h 448"/>
                  <a:gd name="T30" fmla="*/ 0 w 229"/>
                  <a:gd name="T31" fmla="*/ 173 h 448"/>
                  <a:gd name="T32" fmla="*/ 2 w 229"/>
                  <a:gd name="T33" fmla="*/ 215 h 448"/>
                  <a:gd name="T34" fmla="*/ 13 w 229"/>
                  <a:gd name="T35" fmla="*/ 274 h 448"/>
                  <a:gd name="T36" fmla="*/ 32 w 229"/>
                  <a:gd name="T37" fmla="*/ 324 h 448"/>
                  <a:gd name="T38" fmla="*/ 72 w 229"/>
                  <a:gd name="T39" fmla="*/ 447 h 448"/>
                  <a:gd name="T40" fmla="*/ 57 w 229"/>
                  <a:gd name="T41" fmla="*/ 316 h 448"/>
                  <a:gd name="T42" fmla="*/ 48 w 229"/>
                  <a:gd name="T43" fmla="*/ 271 h 448"/>
                  <a:gd name="T44" fmla="*/ 42 w 229"/>
                  <a:gd name="T45" fmla="*/ 231 h 448"/>
                  <a:gd name="T46" fmla="*/ 40 w 229"/>
                  <a:gd name="T47" fmla="*/ 189 h 448"/>
                  <a:gd name="T48" fmla="*/ 45 w 229"/>
                  <a:gd name="T49" fmla="*/ 142 h 448"/>
                  <a:gd name="T50" fmla="*/ 50 w 229"/>
                  <a:gd name="T51" fmla="*/ 106 h 448"/>
                  <a:gd name="T52" fmla="*/ 61 w 229"/>
                  <a:gd name="T53" fmla="*/ 61 h 448"/>
                  <a:gd name="T54" fmla="*/ 78 w 229"/>
                  <a:gd name="T55" fmla="*/ 40 h 448"/>
                  <a:gd name="T56" fmla="*/ 99 w 229"/>
                  <a:gd name="T57" fmla="*/ 31 h 448"/>
                  <a:gd name="T58" fmla="*/ 155 w 229"/>
                  <a:gd name="T59" fmla="*/ 27 h 448"/>
                  <a:gd name="T60" fmla="*/ 190 w 229"/>
                  <a:gd name="T61" fmla="*/ 41 h 448"/>
                  <a:gd name="T62" fmla="*/ 228 w 229"/>
                  <a:gd name="T63" fmla="*/ 74 h 448"/>
                  <a:gd name="T64" fmla="*/ 225 w 229"/>
                  <a:gd name="T65" fmla="*/ 6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448">
                    <a:moveTo>
                      <a:pt x="225" y="68"/>
                    </a:moveTo>
                    <a:lnTo>
                      <a:pt x="208" y="40"/>
                    </a:lnTo>
                    <a:lnTo>
                      <a:pt x="201" y="28"/>
                    </a:lnTo>
                    <a:lnTo>
                      <a:pt x="184" y="18"/>
                    </a:lnTo>
                    <a:lnTo>
                      <a:pt x="169" y="10"/>
                    </a:lnTo>
                    <a:lnTo>
                      <a:pt x="147" y="1"/>
                    </a:lnTo>
                    <a:lnTo>
                      <a:pt x="129" y="0"/>
                    </a:lnTo>
                    <a:lnTo>
                      <a:pt x="113" y="4"/>
                    </a:lnTo>
                    <a:lnTo>
                      <a:pt x="93" y="8"/>
                    </a:lnTo>
                    <a:lnTo>
                      <a:pt x="72" y="17"/>
                    </a:lnTo>
                    <a:lnTo>
                      <a:pt x="58" y="33"/>
                    </a:lnTo>
                    <a:lnTo>
                      <a:pt x="45" y="57"/>
                    </a:lnTo>
                    <a:lnTo>
                      <a:pt x="32" y="76"/>
                    </a:lnTo>
                    <a:lnTo>
                      <a:pt x="21" y="94"/>
                    </a:lnTo>
                    <a:lnTo>
                      <a:pt x="8" y="120"/>
                    </a:lnTo>
                    <a:lnTo>
                      <a:pt x="0" y="173"/>
                    </a:lnTo>
                    <a:lnTo>
                      <a:pt x="2" y="215"/>
                    </a:lnTo>
                    <a:lnTo>
                      <a:pt x="13" y="274"/>
                    </a:lnTo>
                    <a:lnTo>
                      <a:pt x="32" y="324"/>
                    </a:lnTo>
                    <a:lnTo>
                      <a:pt x="72" y="447"/>
                    </a:lnTo>
                    <a:lnTo>
                      <a:pt x="57" y="316"/>
                    </a:lnTo>
                    <a:lnTo>
                      <a:pt x="48" y="271"/>
                    </a:lnTo>
                    <a:lnTo>
                      <a:pt x="42" y="231"/>
                    </a:lnTo>
                    <a:lnTo>
                      <a:pt x="40" y="189"/>
                    </a:lnTo>
                    <a:lnTo>
                      <a:pt x="45" y="142"/>
                    </a:lnTo>
                    <a:lnTo>
                      <a:pt x="50" y="106"/>
                    </a:lnTo>
                    <a:lnTo>
                      <a:pt x="61" y="61"/>
                    </a:lnTo>
                    <a:lnTo>
                      <a:pt x="78" y="40"/>
                    </a:lnTo>
                    <a:lnTo>
                      <a:pt x="99" y="31"/>
                    </a:lnTo>
                    <a:lnTo>
                      <a:pt x="155" y="27"/>
                    </a:lnTo>
                    <a:lnTo>
                      <a:pt x="190" y="41"/>
                    </a:lnTo>
                    <a:lnTo>
                      <a:pt x="228" y="74"/>
                    </a:lnTo>
                    <a:lnTo>
                      <a:pt x="225" y="6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0" name="Freeform 110">
                <a:extLst>
                  <a:ext uri="{FF2B5EF4-FFF2-40B4-BE49-F238E27FC236}">
                    <a16:creationId xmlns:a16="http://schemas.microsoft.com/office/drawing/2014/main" id="{66B47EA7-F3E7-4156-8023-B2217BB50482}"/>
                  </a:ext>
                </a:extLst>
              </p:cNvPr>
              <p:cNvSpPr>
                <a:spLocks/>
              </p:cNvSpPr>
              <p:nvPr/>
            </p:nvSpPr>
            <p:spPr bwMode="ltGray">
              <a:xfrm>
                <a:off x="5056" y="3073"/>
                <a:ext cx="234" cy="439"/>
              </a:xfrm>
              <a:custGeom>
                <a:avLst/>
                <a:gdLst>
                  <a:gd name="T0" fmla="*/ 68 w 234"/>
                  <a:gd name="T1" fmla="*/ 438 h 439"/>
                  <a:gd name="T2" fmla="*/ 51 w 234"/>
                  <a:gd name="T3" fmla="*/ 361 h 439"/>
                  <a:gd name="T4" fmla="*/ 44 w 234"/>
                  <a:gd name="T5" fmla="*/ 331 h 439"/>
                  <a:gd name="T6" fmla="*/ 28 w 234"/>
                  <a:gd name="T7" fmla="*/ 291 h 439"/>
                  <a:gd name="T8" fmla="*/ 11 w 234"/>
                  <a:gd name="T9" fmla="*/ 253 h 439"/>
                  <a:gd name="T10" fmla="*/ 1 w 234"/>
                  <a:gd name="T11" fmla="*/ 231 h 439"/>
                  <a:gd name="T12" fmla="*/ 0 w 234"/>
                  <a:gd name="T13" fmla="*/ 208 h 439"/>
                  <a:gd name="T14" fmla="*/ 4 w 234"/>
                  <a:gd name="T15" fmla="*/ 175 h 439"/>
                  <a:gd name="T16" fmla="*/ 7 w 234"/>
                  <a:gd name="T17" fmla="*/ 142 h 439"/>
                  <a:gd name="T18" fmla="*/ 32 w 234"/>
                  <a:gd name="T19" fmla="*/ 60 h 439"/>
                  <a:gd name="T20" fmla="*/ 44 w 234"/>
                  <a:gd name="T21" fmla="*/ 40 h 439"/>
                  <a:gd name="T22" fmla="*/ 65 w 234"/>
                  <a:gd name="T23" fmla="*/ 18 h 439"/>
                  <a:gd name="T24" fmla="*/ 84 w 234"/>
                  <a:gd name="T25" fmla="*/ 4 h 439"/>
                  <a:gd name="T26" fmla="*/ 107 w 234"/>
                  <a:gd name="T27" fmla="*/ 0 h 439"/>
                  <a:gd name="T28" fmla="*/ 127 w 234"/>
                  <a:gd name="T29" fmla="*/ 10 h 439"/>
                  <a:gd name="T30" fmla="*/ 151 w 234"/>
                  <a:gd name="T31" fmla="*/ 18 h 439"/>
                  <a:gd name="T32" fmla="*/ 175 w 234"/>
                  <a:gd name="T33" fmla="*/ 44 h 439"/>
                  <a:gd name="T34" fmla="*/ 183 w 234"/>
                  <a:gd name="T35" fmla="*/ 63 h 439"/>
                  <a:gd name="T36" fmla="*/ 198 w 234"/>
                  <a:gd name="T37" fmla="*/ 89 h 439"/>
                  <a:gd name="T38" fmla="*/ 209 w 234"/>
                  <a:gd name="T39" fmla="*/ 112 h 439"/>
                  <a:gd name="T40" fmla="*/ 231 w 234"/>
                  <a:gd name="T41" fmla="*/ 226 h 439"/>
                  <a:gd name="T42" fmla="*/ 233 w 234"/>
                  <a:gd name="T43" fmla="*/ 247 h 439"/>
                  <a:gd name="T44" fmla="*/ 228 w 234"/>
                  <a:gd name="T45" fmla="*/ 286 h 439"/>
                  <a:gd name="T46" fmla="*/ 216 w 234"/>
                  <a:gd name="T47" fmla="*/ 393 h 439"/>
                  <a:gd name="T48" fmla="*/ 216 w 234"/>
                  <a:gd name="T49" fmla="*/ 288 h 439"/>
                  <a:gd name="T50" fmla="*/ 209 w 234"/>
                  <a:gd name="T51" fmla="*/ 242 h 439"/>
                  <a:gd name="T52" fmla="*/ 204 w 234"/>
                  <a:gd name="T53" fmla="*/ 213 h 439"/>
                  <a:gd name="T54" fmla="*/ 195 w 234"/>
                  <a:gd name="T55" fmla="*/ 175 h 439"/>
                  <a:gd name="T56" fmla="*/ 185 w 234"/>
                  <a:gd name="T57" fmla="*/ 138 h 439"/>
                  <a:gd name="T58" fmla="*/ 171 w 234"/>
                  <a:gd name="T59" fmla="*/ 100 h 439"/>
                  <a:gd name="T60" fmla="*/ 155 w 234"/>
                  <a:gd name="T61" fmla="*/ 66 h 439"/>
                  <a:gd name="T62" fmla="*/ 141 w 234"/>
                  <a:gd name="T63" fmla="*/ 36 h 439"/>
                  <a:gd name="T64" fmla="*/ 127 w 234"/>
                  <a:gd name="T65" fmla="*/ 18 h 439"/>
                  <a:gd name="T66" fmla="*/ 111 w 234"/>
                  <a:gd name="T67" fmla="*/ 11 h 439"/>
                  <a:gd name="T68" fmla="*/ 94 w 234"/>
                  <a:gd name="T69" fmla="*/ 18 h 439"/>
                  <a:gd name="T70" fmla="*/ 82 w 234"/>
                  <a:gd name="T71" fmla="*/ 34 h 439"/>
                  <a:gd name="T72" fmla="*/ 75 w 234"/>
                  <a:gd name="T73" fmla="*/ 63 h 439"/>
                  <a:gd name="T74" fmla="*/ 75 w 234"/>
                  <a:gd name="T75" fmla="*/ 85 h 439"/>
                  <a:gd name="T76" fmla="*/ 70 w 234"/>
                  <a:gd name="T77" fmla="*/ 125 h 439"/>
                  <a:gd name="T78" fmla="*/ 63 w 234"/>
                  <a:gd name="T79" fmla="*/ 149 h 439"/>
                  <a:gd name="T80" fmla="*/ 47 w 234"/>
                  <a:gd name="T81" fmla="*/ 188 h 439"/>
                  <a:gd name="T82" fmla="*/ 44 w 234"/>
                  <a:gd name="T83" fmla="*/ 208 h 439"/>
                  <a:gd name="T84" fmla="*/ 41 w 234"/>
                  <a:gd name="T85" fmla="*/ 229 h 439"/>
                  <a:gd name="T86" fmla="*/ 41 w 234"/>
                  <a:gd name="T87" fmla="*/ 257 h 439"/>
                  <a:gd name="T88" fmla="*/ 70 w 234"/>
                  <a:gd name="T89" fmla="*/ 355 h 439"/>
                  <a:gd name="T90" fmla="*/ 68 w 234"/>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439">
                    <a:moveTo>
                      <a:pt x="68" y="438"/>
                    </a:moveTo>
                    <a:lnTo>
                      <a:pt x="51" y="361"/>
                    </a:lnTo>
                    <a:lnTo>
                      <a:pt x="44" y="331"/>
                    </a:lnTo>
                    <a:lnTo>
                      <a:pt x="28" y="291"/>
                    </a:lnTo>
                    <a:lnTo>
                      <a:pt x="11" y="253"/>
                    </a:lnTo>
                    <a:lnTo>
                      <a:pt x="1" y="231"/>
                    </a:lnTo>
                    <a:lnTo>
                      <a:pt x="0" y="208"/>
                    </a:lnTo>
                    <a:lnTo>
                      <a:pt x="4" y="175"/>
                    </a:lnTo>
                    <a:lnTo>
                      <a:pt x="7" y="142"/>
                    </a:lnTo>
                    <a:lnTo>
                      <a:pt x="32" y="60"/>
                    </a:lnTo>
                    <a:lnTo>
                      <a:pt x="44" y="40"/>
                    </a:lnTo>
                    <a:lnTo>
                      <a:pt x="65" y="18"/>
                    </a:lnTo>
                    <a:lnTo>
                      <a:pt x="84" y="4"/>
                    </a:lnTo>
                    <a:lnTo>
                      <a:pt x="107" y="0"/>
                    </a:lnTo>
                    <a:lnTo>
                      <a:pt x="127" y="10"/>
                    </a:lnTo>
                    <a:lnTo>
                      <a:pt x="151" y="18"/>
                    </a:lnTo>
                    <a:lnTo>
                      <a:pt x="175" y="44"/>
                    </a:lnTo>
                    <a:lnTo>
                      <a:pt x="183" y="63"/>
                    </a:lnTo>
                    <a:lnTo>
                      <a:pt x="198" y="89"/>
                    </a:lnTo>
                    <a:lnTo>
                      <a:pt x="209" y="112"/>
                    </a:lnTo>
                    <a:lnTo>
                      <a:pt x="231" y="226"/>
                    </a:lnTo>
                    <a:lnTo>
                      <a:pt x="233" y="247"/>
                    </a:lnTo>
                    <a:lnTo>
                      <a:pt x="228" y="286"/>
                    </a:lnTo>
                    <a:lnTo>
                      <a:pt x="216" y="393"/>
                    </a:lnTo>
                    <a:lnTo>
                      <a:pt x="216" y="288"/>
                    </a:lnTo>
                    <a:lnTo>
                      <a:pt x="209" y="242"/>
                    </a:lnTo>
                    <a:lnTo>
                      <a:pt x="204" y="213"/>
                    </a:lnTo>
                    <a:lnTo>
                      <a:pt x="195" y="175"/>
                    </a:lnTo>
                    <a:lnTo>
                      <a:pt x="185" y="138"/>
                    </a:lnTo>
                    <a:lnTo>
                      <a:pt x="171" y="100"/>
                    </a:lnTo>
                    <a:lnTo>
                      <a:pt x="155" y="66"/>
                    </a:lnTo>
                    <a:lnTo>
                      <a:pt x="141" y="36"/>
                    </a:lnTo>
                    <a:lnTo>
                      <a:pt x="127" y="18"/>
                    </a:lnTo>
                    <a:lnTo>
                      <a:pt x="111" y="11"/>
                    </a:lnTo>
                    <a:lnTo>
                      <a:pt x="94" y="18"/>
                    </a:lnTo>
                    <a:lnTo>
                      <a:pt x="82" y="34"/>
                    </a:lnTo>
                    <a:lnTo>
                      <a:pt x="75" y="63"/>
                    </a:lnTo>
                    <a:lnTo>
                      <a:pt x="75" y="85"/>
                    </a:lnTo>
                    <a:lnTo>
                      <a:pt x="70" y="125"/>
                    </a:lnTo>
                    <a:lnTo>
                      <a:pt x="63" y="149"/>
                    </a:lnTo>
                    <a:lnTo>
                      <a:pt x="47" y="188"/>
                    </a:lnTo>
                    <a:lnTo>
                      <a:pt x="44" y="208"/>
                    </a:lnTo>
                    <a:lnTo>
                      <a:pt x="41" y="229"/>
                    </a:lnTo>
                    <a:lnTo>
                      <a:pt x="41" y="257"/>
                    </a:lnTo>
                    <a:lnTo>
                      <a:pt x="70" y="355"/>
                    </a:lnTo>
                    <a:lnTo>
                      <a:pt x="68"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1" name="Freeform 111">
                <a:extLst>
                  <a:ext uri="{FF2B5EF4-FFF2-40B4-BE49-F238E27FC236}">
                    <a16:creationId xmlns:a16="http://schemas.microsoft.com/office/drawing/2014/main" id="{6C154D7D-4620-4B55-B08C-2024BD6E7F96}"/>
                  </a:ext>
                </a:extLst>
              </p:cNvPr>
              <p:cNvSpPr>
                <a:spLocks/>
              </p:cNvSpPr>
              <p:nvPr/>
            </p:nvSpPr>
            <p:spPr bwMode="ltGray">
              <a:xfrm>
                <a:off x="5450" y="2633"/>
                <a:ext cx="303" cy="638"/>
              </a:xfrm>
              <a:custGeom>
                <a:avLst/>
                <a:gdLst>
                  <a:gd name="T0" fmla="*/ 1 w 303"/>
                  <a:gd name="T1" fmla="*/ 526 h 638"/>
                  <a:gd name="T2" fmla="*/ 12 w 303"/>
                  <a:gd name="T3" fmla="*/ 504 h 638"/>
                  <a:gd name="T4" fmla="*/ 86 w 303"/>
                  <a:gd name="T5" fmla="*/ 637 h 638"/>
                  <a:gd name="T6" fmla="*/ 27 w 303"/>
                  <a:gd name="T7" fmla="*/ 509 h 638"/>
                  <a:gd name="T8" fmla="*/ 33 w 303"/>
                  <a:gd name="T9" fmla="*/ 494 h 638"/>
                  <a:gd name="T10" fmla="*/ 107 w 303"/>
                  <a:gd name="T11" fmla="*/ 588 h 638"/>
                  <a:gd name="T12" fmla="*/ 31 w 303"/>
                  <a:gd name="T13" fmla="*/ 488 h 638"/>
                  <a:gd name="T14" fmla="*/ 41 w 303"/>
                  <a:gd name="T15" fmla="*/ 467 h 638"/>
                  <a:gd name="T16" fmla="*/ 50 w 303"/>
                  <a:gd name="T17" fmla="*/ 444 h 638"/>
                  <a:gd name="T18" fmla="*/ 44 w 303"/>
                  <a:gd name="T19" fmla="*/ 428 h 638"/>
                  <a:gd name="T20" fmla="*/ 54 w 303"/>
                  <a:gd name="T21" fmla="*/ 418 h 638"/>
                  <a:gd name="T22" fmla="*/ 50 w 303"/>
                  <a:gd name="T23" fmla="*/ 416 h 638"/>
                  <a:gd name="T24" fmla="*/ 50 w 303"/>
                  <a:gd name="T25" fmla="*/ 393 h 638"/>
                  <a:gd name="T26" fmla="*/ 54 w 303"/>
                  <a:gd name="T27" fmla="*/ 378 h 638"/>
                  <a:gd name="T28" fmla="*/ 143 w 303"/>
                  <a:gd name="T29" fmla="*/ 488 h 638"/>
                  <a:gd name="T30" fmla="*/ 50 w 303"/>
                  <a:gd name="T31" fmla="*/ 372 h 638"/>
                  <a:gd name="T32" fmla="*/ 59 w 303"/>
                  <a:gd name="T33" fmla="*/ 372 h 638"/>
                  <a:gd name="T34" fmla="*/ 59 w 303"/>
                  <a:gd name="T35" fmla="*/ 339 h 638"/>
                  <a:gd name="T36" fmla="*/ 172 w 303"/>
                  <a:gd name="T37" fmla="*/ 416 h 638"/>
                  <a:gd name="T38" fmla="*/ 83 w 303"/>
                  <a:gd name="T39" fmla="*/ 363 h 638"/>
                  <a:gd name="T40" fmla="*/ 51 w 303"/>
                  <a:gd name="T41" fmla="*/ 317 h 638"/>
                  <a:gd name="T42" fmla="*/ 54 w 303"/>
                  <a:gd name="T43" fmla="*/ 300 h 638"/>
                  <a:gd name="T44" fmla="*/ 74 w 303"/>
                  <a:gd name="T45" fmla="*/ 314 h 638"/>
                  <a:gd name="T46" fmla="*/ 75 w 303"/>
                  <a:gd name="T47" fmla="*/ 294 h 638"/>
                  <a:gd name="T48" fmla="*/ 158 w 303"/>
                  <a:gd name="T49" fmla="*/ 329 h 638"/>
                  <a:gd name="T50" fmla="*/ 128 w 303"/>
                  <a:gd name="T51" fmla="*/ 312 h 638"/>
                  <a:gd name="T52" fmla="*/ 63 w 303"/>
                  <a:gd name="T53" fmla="*/ 268 h 638"/>
                  <a:gd name="T54" fmla="*/ 59 w 303"/>
                  <a:gd name="T55" fmla="*/ 238 h 638"/>
                  <a:gd name="T56" fmla="*/ 65 w 303"/>
                  <a:gd name="T57" fmla="*/ 221 h 638"/>
                  <a:gd name="T58" fmla="*/ 87 w 303"/>
                  <a:gd name="T59" fmla="*/ 234 h 638"/>
                  <a:gd name="T60" fmla="*/ 83 w 303"/>
                  <a:gd name="T61" fmla="*/ 204 h 638"/>
                  <a:gd name="T62" fmla="*/ 75 w 303"/>
                  <a:gd name="T63" fmla="*/ 184 h 638"/>
                  <a:gd name="T64" fmla="*/ 81 w 303"/>
                  <a:gd name="T65" fmla="*/ 173 h 638"/>
                  <a:gd name="T66" fmla="*/ 167 w 303"/>
                  <a:gd name="T67" fmla="*/ 227 h 638"/>
                  <a:gd name="T68" fmla="*/ 270 w 303"/>
                  <a:gd name="T69" fmla="*/ 268 h 638"/>
                  <a:gd name="T70" fmla="*/ 128 w 303"/>
                  <a:gd name="T71" fmla="*/ 201 h 638"/>
                  <a:gd name="T72" fmla="*/ 81 w 303"/>
                  <a:gd name="T73" fmla="*/ 173 h 638"/>
                  <a:gd name="T74" fmla="*/ 86 w 303"/>
                  <a:gd name="T75" fmla="*/ 156 h 638"/>
                  <a:gd name="T76" fmla="*/ 78 w 303"/>
                  <a:gd name="T77" fmla="*/ 122 h 638"/>
                  <a:gd name="T78" fmla="*/ 81 w 303"/>
                  <a:gd name="T79" fmla="*/ 97 h 638"/>
                  <a:gd name="T80" fmla="*/ 128 w 303"/>
                  <a:gd name="T81" fmla="*/ 126 h 638"/>
                  <a:gd name="T82" fmla="*/ 117 w 303"/>
                  <a:gd name="T83" fmla="*/ 119 h 638"/>
                  <a:gd name="T84" fmla="*/ 86 w 303"/>
                  <a:gd name="T85" fmla="*/ 97 h 638"/>
                  <a:gd name="T86" fmla="*/ 81 w 303"/>
                  <a:gd name="T87" fmla="*/ 86 h 638"/>
                  <a:gd name="T88" fmla="*/ 65 w 303"/>
                  <a:gd name="T89" fmla="*/ 70 h 638"/>
                  <a:gd name="T90" fmla="*/ 158 w 303"/>
                  <a:gd name="T91" fmla="*/ 99 h 638"/>
                  <a:gd name="T92" fmla="*/ 65 w 303"/>
                  <a:gd name="T93" fmla="*/ 47 h 638"/>
                  <a:gd name="T94" fmla="*/ 175 w 303"/>
                  <a:gd name="T95" fmla="*/ 47 h 638"/>
                  <a:gd name="T96" fmla="*/ 223 w 303"/>
                  <a:gd name="T97" fmla="*/ 40 h 638"/>
                  <a:gd name="T98" fmla="*/ 81 w 303"/>
                  <a:gd name="T99" fmla="*/ 47 h 638"/>
                  <a:gd name="T100" fmla="*/ 59 w 303"/>
                  <a:gd name="T101" fmla="*/ 18 h 638"/>
                  <a:gd name="T102" fmla="*/ 28 w 303"/>
                  <a:gd name="T103" fmla="*/ 8 h 638"/>
                  <a:gd name="T104" fmla="*/ 0 w 303"/>
                  <a:gd name="T105" fmla="*/ 55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638">
                    <a:moveTo>
                      <a:pt x="0" y="553"/>
                    </a:moveTo>
                    <a:lnTo>
                      <a:pt x="1" y="526"/>
                    </a:lnTo>
                    <a:lnTo>
                      <a:pt x="18" y="542"/>
                    </a:lnTo>
                    <a:lnTo>
                      <a:pt x="12" y="504"/>
                    </a:lnTo>
                    <a:lnTo>
                      <a:pt x="28" y="510"/>
                    </a:lnTo>
                    <a:lnTo>
                      <a:pt x="86" y="637"/>
                    </a:lnTo>
                    <a:lnTo>
                      <a:pt x="33" y="526"/>
                    </a:lnTo>
                    <a:lnTo>
                      <a:pt x="27" y="509"/>
                    </a:lnTo>
                    <a:lnTo>
                      <a:pt x="22" y="488"/>
                    </a:lnTo>
                    <a:lnTo>
                      <a:pt x="33" y="494"/>
                    </a:lnTo>
                    <a:lnTo>
                      <a:pt x="67" y="529"/>
                    </a:lnTo>
                    <a:lnTo>
                      <a:pt x="107" y="588"/>
                    </a:lnTo>
                    <a:lnTo>
                      <a:pt x="50" y="510"/>
                    </a:lnTo>
                    <a:lnTo>
                      <a:pt x="31" y="488"/>
                    </a:lnTo>
                    <a:lnTo>
                      <a:pt x="28" y="457"/>
                    </a:lnTo>
                    <a:lnTo>
                      <a:pt x="41" y="467"/>
                    </a:lnTo>
                    <a:lnTo>
                      <a:pt x="38" y="432"/>
                    </a:lnTo>
                    <a:lnTo>
                      <a:pt x="50" y="444"/>
                    </a:lnTo>
                    <a:lnTo>
                      <a:pt x="101" y="559"/>
                    </a:lnTo>
                    <a:lnTo>
                      <a:pt x="44" y="428"/>
                    </a:lnTo>
                    <a:lnTo>
                      <a:pt x="38" y="405"/>
                    </a:lnTo>
                    <a:lnTo>
                      <a:pt x="54" y="418"/>
                    </a:lnTo>
                    <a:lnTo>
                      <a:pt x="97" y="483"/>
                    </a:lnTo>
                    <a:lnTo>
                      <a:pt x="50" y="416"/>
                    </a:lnTo>
                    <a:lnTo>
                      <a:pt x="33" y="382"/>
                    </a:lnTo>
                    <a:lnTo>
                      <a:pt x="50" y="393"/>
                    </a:lnTo>
                    <a:lnTo>
                      <a:pt x="38" y="372"/>
                    </a:lnTo>
                    <a:lnTo>
                      <a:pt x="54" y="378"/>
                    </a:lnTo>
                    <a:lnTo>
                      <a:pt x="69" y="416"/>
                    </a:lnTo>
                    <a:lnTo>
                      <a:pt x="143" y="488"/>
                    </a:lnTo>
                    <a:lnTo>
                      <a:pt x="65" y="405"/>
                    </a:lnTo>
                    <a:lnTo>
                      <a:pt x="50" y="372"/>
                    </a:lnTo>
                    <a:lnTo>
                      <a:pt x="44" y="355"/>
                    </a:lnTo>
                    <a:lnTo>
                      <a:pt x="59" y="372"/>
                    </a:lnTo>
                    <a:lnTo>
                      <a:pt x="50" y="333"/>
                    </a:lnTo>
                    <a:lnTo>
                      <a:pt x="59" y="339"/>
                    </a:lnTo>
                    <a:lnTo>
                      <a:pt x="67" y="358"/>
                    </a:lnTo>
                    <a:lnTo>
                      <a:pt x="172" y="416"/>
                    </a:lnTo>
                    <a:lnTo>
                      <a:pt x="116" y="382"/>
                    </a:lnTo>
                    <a:lnTo>
                      <a:pt x="83" y="363"/>
                    </a:lnTo>
                    <a:lnTo>
                      <a:pt x="75" y="356"/>
                    </a:lnTo>
                    <a:lnTo>
                      <a:pt x="51" y="317"/>
                    </a:lnTo>
                    <a:lnTo>
                      <a:pt x="59" y="324"/>
                    </a:lnTo>
                    <a:lnTo>
                      <a:pt x="54" y="300"/>
                    </a:lnTo>
                    <a:lnTo>
                      <a:pt x="52" y="304"/>
                    </a:lnTo>
                    <a:lnTo>
                      <a:pt x="74" y="314"/>
                    </a:lnTo>
                    <a:lnTo>
                      <a:pt x="58" y="289"/>
                    </a:lnTo>
                    <a:lnTo>
                      <a:pt x="75" y="294"/>
                    </a:lnTo>
                    <a:lnTo>
                      <a:pt x="116" y="306"/>
                    </a:lnTo>
                    <a:lnTo>
                      <a:pt x="158" y="329"/>
                    </a:lnTo>
                    <a:lnTo>
                      <a:pt x="265" y="411"/>
                    </a:lnTo>
                    <a:lnTo>
                      <a:pt x="128" y="312"/>
                    </a:lnTo>
                    <a:lnTo>
                      <a:pt x="76" y="289"/>
                    </a:lnTo>
                    <a:lnTo>
                      <a:pt x="63" y="268"/>
                    </a:lnTo>
                    <a:lnTo>
                      <a:pt x="83" y="278"/>
                    </a:lnTo>
                    <a:lnTo>
                      <a:pt x="59" y="238"/>
                    </a:lnTo>
                    <a:lnTo>
                      <a:pt x="75" y="241"/>
                    </a:lnTo>
                    <a:lnTo>
                      <a:pt x="65" y="221"/>
                    </a:lnTo>
                    <a:lnTo>
                      <a:pt x="67" y="217"/>
                    </a:lnTo>
                    <a:lnTo>
                      <a:pt x="87" y="234"/>
                    </a:lnTo>
                    <a:lnTo>
                      <a:pt x="67" y="204"/>
                    </a:lnTo>
                    <a:lnTo>
                      <a:pt x="83" y="204"/>
                    </a:lnTo>
                    <a:lnTo>
                      <a:pt x="65" y="184"/>
                    </a:lnTo>
                    <a:lnTo>
                      <a:pt x="75" y="184"/>
                    </a:lnTo>
                    <a:lnTo>
                      <a:pt x="65" y="173"/>
                    </a:lnTo>
                    <a:lnTo>
                      <a:pt x="81" y="173"/>
                    </a:lnTo>
                    <a:lnTo>
                      <a:pt x="114" y="196"/>
                    </a:lnTo>
                    <a:lnTo>
                      <a:pt x="167" y="227"/>
                    </a:lnTo>
                    <a:lnTo>
                      <a:pt x="222" y="251"/>
                    </a:lnTo>
                    <a:lnTo>
                      <a:pt x="270" y="268"/>
                    </a:lnTo>
                    <a:lnTo>
                      <a:pt x="154" y="217"/>
                    </a:lnTo>
                    <a:lnTo>
                      <a:pt x="128" y="201"/>
                    </a:lnTo>
                    <a:lnTo>
                      <a:pt x="87" y="181"/>
                    </a:lnTo>
                    <a:lnTo>
                      <a:pt x="81" y="173"/>
                    </a:lnTo>
                    <a:lnTo>
                      <a:pt x="70" y="152"/>
                    </a:lnTo>
                    <a:lnTo>
                      <a:pt x="86" y="156"/>
                    </a:lnTo>
                    <a:lnTo>
                      <a:pt x="67" y="122"/>
                    </a:lnTo>
                    <a:lnTo>
                      <a:pt x="78" y="122"/>
                    </a:lnTo>
                    <a:lnTo>
                      <a:pt x="65" y="97"/>
                    </a:lnTo>
                    <a:lnTo>
                      <a:pt x="81" y="97"/>
                    </a:lnTo>
                    <a:lnTo>
                      <a:pt x="91" y="109"/>
                    </a:lnTo>
                    <a:lnTo>
                      <a:pt x="128" y="126"/>
                    </a:lnTo>
                    <a:lnTo>
                      <a:pt x="234" y="168"/>
                    </a:lnTo>
                    <a:lnTo>
                      <a:pt x="117" y="119"/>
                    </a:lnTo>
                    <a:lnTo>
                      <a:pt x="91" y="107"/>
                    </a:lnTo>
                    <a:lnTo>
                      <a:pt x="86" y="97"/>
                    </a:lnTo>
                    <a:lnTo>
                      <a:pt x="70" y="80"/>
                    </a:lnTo>
                    <a:lnTo>
                      <a:pt x="81" y="86"/>
                    </a:lnTo>
                    <a:lnTo>
                      <a:pt x="54" y="63"/>
                    </a:lnTo>
                    <a:lnTo>
                      <a:pt x="65" y="70"/>
                    </a:lnTo>
                    <a:lnTo>
                      <a:pt x="90" y="69"/>
                    </a:lnTo>
                    <a:lnTo>
                      <a:pt x="158" y="99"/>
                    </a:lnTo>
                    <a:lnTo>
                      <a:pt x="86" y="70"/>
                    </a:lnTo>
                    <a:lnTo>
                      <a:pt x="65" y="47"/>
                    </a:lnTo>
                    <a:lnTo>
                      <a:pt x="86" y="47"/>
                    </a:lnTo>
                    <a:lnTo>
                      <a:pt x="175" y="47"/>
                    </a:lnTo>
                    <a:lnTo>
                      <a:pt x="302" y="24"/>
                    </a:lnTo>
                    <a:lnTo>
                      <a:pt x="223" y="40"/>
                    </a:lnTo>
                    <a:lnTo>
                      <a:pt x="112" y="51"/>
                    </a:lnTo>
                    <a:lnTo>
                      <a:pt x="81" y="47"/>
                    </a:lnTo>
                    <a:lnTo>
                      <a:pt x="70" y="35"/>
                    </a:lnTo>
                    <a:lnTo>
                      <a:pt x="59" y="18"/>
                    </a:lnTo>
                    <a:lnTo>
                      <a:pt x="34" y="0"/>
                    </a:lnTo>
                    <a:lnTo>
                      <a:pt x="28" y="8"/>
                    </a:lnTo>
                    <a:lnTo>
                      <a:pt x="23" y="1"/>
                    </a:lnTo>
                    <a:lnTo>
                      <a:pt x="0" y="55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 name="Freeform 112">
                <a:extLst>
                  <a:ext uri="{FF2B5EF4-FFF2-40B4-BE49-F238E27FC236}">
                    <a16:creationId xmlns:a16="http://schemas.microsoft.com/office/drawing/2014/main" id="{4C5DAE42-F337-4BE1-88F8-4AF4E44BFF1A}"/>
                  </a:ext>
                </a:extLst>
              </p:cNvPr>
              <p:cNvSpPr>
                <a:spLocks/>
              </p:cNvSpPr>
              <p:nvPr/>
            </p:nvSpPr>
            <p:spPr bwMode="ltGray">
              <a:xfrm>
                <a:off x="4976" y="3652"/>
                <a:ext cx="163" cy="281"/>
              </a:xfrm>
              <a:custGeom>
                <a:avLst/>
                <a:gdLst>
                  <a:gd name="T0" fmla="*/ 158 w 163"/>
                  <a:gd name="T1" fmla="*/ 44 h 281"/>
                  <a:gd name="T2" fmla="*/ 124 w 163"/>
                  <a:gd name="T3" fmla="*/ 0 h 281"/>
                  <a:gd name="T4" fmla="*/ 103 w 163"/>
                  <a:gd name="T5" fmla="*/ 1 h 281"/>
                  <a:gd name="T6" fmla="*/ 84 w 163"/>
                  <a:gd name="T7" fmla="*/ 4 h 281"/>
                  <a:gd name="T8" fmla="*/ 70 w 163"/>
                  <a:gd name="T9" fmla="*/ 15 h 281"/>
                  <a:gd name="T10" fmla="*/ 32 w 163"/>
                  <a:gd name="T11" fmla="*/ 51 h 281"/>
                  <a:gd name="T12" fmla="*/ 21 w 163"/>
                  <a:gd name="T13" fmla="*/ 67 h 281"/>
                  <a:gd name="T14" fmla="*/ 12 w 163"/>
                  <a:gd name="T15" fmla="*/ 83 h 281"/>
                  <a:gd name="T16" fmla="*/ 3 w 163"/>
                  <a:gd name="T17" fmla="*/ 131 h 281"/>
                  <a:gd name="T18" fmla="*/ 0 w 163"/>
                  <a:gd name="T19" fmla="*/ 145 h 281"/>
                  <a:gd name="T20" fmla="*/ 3 w 163"/>
                  <a:gd name="T21" fmla="*/ 164 h 281"/>
                  <a:gd name="T22" fmla="*/ 8 w 163"/>
                  <a:gd name="T23" fmla="*/ 183 h 281"/>
                  <a:gd name="T24" fmla="*/ 24 w 163"/>
                  <a:gd name="T25" fmla="*/ 213 h 281"/>
                  <a:gd name="T26" fmla="*/ 36 w 163"/>
                  <a:gd name="T27" fmla="*/ 233 h 281"/>
                  <a:gd name="T28" fmla="*/ 54 w 163"/>
                  <a:gd name="T29" fmla="*/ 254 h 281"/>
                  <a:gd name="T30" fmla="*/ 91 w 163"/>
                  <a:gd name="T31" fmla="*/ 280 h 281"/>
                  <a:gd name="T32" fmla="*/ 72 w 163"/>
                  <a:gd name="T33" fmla="*/ 246 h 281"/>
                  <a:gd name="T34" fmla="*/ 56 w 163"/>
                  <a:gd name="T35" fmla="*/ 217 h 281"/>
                  <a:gd name="T36" fmla="*/ 48 w 163"/>
                  <a:gd name="T37" fmla="*/ 190 h 281"/>
                  <a:gd name="T38" fmla="*/ 51 w 163"/>
                  <a:gd name="T39" fmla="*/ 164 h 281"/>
                  <a:gd name="T40" fmla="*/ 54 w 163"/>
                  <a:gd name="T41" fmla="*/ 145 h 281"/>
                  <a:gd name="T42" fmla="*/ 48 w 163"/>
                  <a:gd name="T43" fmla="*/ 124 h 281"/>
                  <a:gd name="T44" fmla="*/ 45 w 163"/>
                  <a:gd name="T45" fmla="*/ 103 h 281"/>
                  <a:gd name="T46" fmla="*/ 60 w 163"/>
                  <a:gd name="T47" fmla="*/ 67 h 281"/>
                  <a:gd name="T48" fmla="*/ 64 w 163"/>
                  <a:gd name="T49" fmla="*/ 47 h 281"/>
                  <a:gd name="T50" fmla="*/ 76 w 163"/>
                  <a:gd name="T51" fmla="*/ 33 h 281"/>
                  <a:gd name="T52" fmla="*/ 103 w 163"/>
                  <a:gd name="T53" fmla="*/ 11 h 281"/>
                  <a:gd name="T54" fmla="*/ 115 w 163"/>
                  <a:gd name="T55" fmla="*/ 27 h 281"/>
                  <a:gd name="T56" fmla="*/ 162 w 163"/>
                  <a:gd name="T57" fmla="*/ 53 h 281"/>
                  <a:gd name="T58" fmla="*/ 158 w 163"/>
                  <a:gd name="T59" fmla="*/ 4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 h="281">
                    <a:moveTo>
                      <a:pt x="158" y="44"/>
                    </a:moveTo>
                    <a:lnTo>
                      <a:pt x="124" y="0"/>
                    </a:lnTo>
                    <a:lnTo>
                      <a:pt x="103" y="1"/>
                    </a:lnTo>
                    <a:lnTo>
                      <a:pt x="84" y="4"/>
                    </a:lnTo>
                    <a:lnTo>
                      <a:pt x="70" y="15"/>
                    </a:lnTo>
                    <a:lnTo>
                      <a:pt x="32" y="51"/>
                    </a:lnTo>
                    <a:lnTo>
                      <a:pt x="21" y="67"/>
                    </a:lnTo>
                    <a:lnTo>
                      <a:pt x="12" y="83"/>
                    </a:lnTo>
                    <a:lnTo>
                      <a:pt x="3" y="131"/>
                    </a:lnTo>
                    <a:lnTo>
                      <a:pt x="0" y="145"/>
                    </a:lnTo>
                    <a:lnTo>
                      <a:pt x="3" y="164"/>
                    </a:lnTo>
                    <a:lnTo>
                      <a:pt x="8" y="183"/>
                    </a:lnTo>
                    <a:lnTo>
                      <a:pt x="24" y="213"/>
                    </a:lnTo>
                    <a:lnTo>
                      <a:pt x="36" y="233"/>
                    </a:lnTo>
                    <a:lnTo>
                      <a:pt x="54" y="254"/>
                    </a:lnTo>
                    <a:lnTo>
                      <a:pt x="91" y="280"/>
                    </a:lnTo>
                    <a:lnTo>
                      <a:pt x="72" y="246"/>
                    </a:lnTo>
                    <a:lnTo>
                      <a:pt x="56" y="217"/>
                    </a:lnTo>
                    <a:lnTo>
                      <a:pt x="48" y="190"/>
                    </a:lnTo>
                    <a:lnTo>
                      <a:pt x="51" y="164"/>
                    </a:lnTo>
                    <a:lnTo>
                      <a:pt x="54" y="145"/>
                    </a:lnTo>
                    <a:lnTo>
                      <a:pt x="48" y="124"/>
                    </a:lnTo>
                    <a:lnTo>
                      <a:pt x="45" y="103"/>
                    </a:lnTo>
                    <a:lnTo>
                      <a:pt x="60" y="67"/>
                    </a:lnTo>
                    <a:lnTo>
                      <a:pt x="64" y="47"/>
                    </a:lnTo>
                    <a:lnTo>
                      <a:pt x="76" y="33"/>
                    </a:lnTo>
                    <a:lnTo>
                      <a:pt x="103" y="11"/>
                    </a:lnTo>
                    <a:lnTo>
                      <a:pt x="115" y="27"/>
                    </a:lnTo>
                    <a:lnTo>
                      <a:pt x="162" y="53"/>
                    </a:lnTo>
                    <a:lnTo>
                      <a:pt x="158" y="4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233" name="Rectangle 113">
            <a:extLst>
              <a:ext uri="{FF2B5EF4-FFF2-40B4-BE49-F238E27FC236}">
                <a16:creationId xmlns:a16="http://schemas.microsoft.com/office/drawing/2014/main" id="{5F2FDEB2-08BA-4AFE-AD68-F1FA322A7A69}"/>
              </a:ext>
            </a:extLst>
          </p:cNvPr>
          <p:cNvSpPr>
            <a:spLocks noGrp="1" noChangeArrowheads="1"/>
          </p:cNvSpPr>
          <p:nvPr>
            <p:ph type="ctrTitle" sz="quarter"/>
          </p:nvPr>
        </p:nvSpPr>
        <p:spPr>
          <a:xfrm>
            <a:off x="685800" y="1524000"/>
            <a:ext cx="7772400" cy="1143000"/>
          </a:xfrm>
        </p:spPr>
        <p:txBody>
          <a:bodyPr/>
          <a:lstStyle>
            <a:lvl1pPr>
              <a:defRPr/>
            </a:lvl1pPr>
          </a:lstStyle>
          <a:p>
            <a:pPr lvl="0"/>
            <a:r>
              <a:rPr lang="en-US" altLang="en-US" noProof="0"/>
              <a:t>Click to edit Master title style</a:t>
            </a:r>
          </a:p>
        </p:txBody>
      </p:sp>
      <p:sp>
        <p:nvSpPr>
          <p:cNvPr id="5234" name="Rectangle 114">
            <a:extLst>
              <a:ext uri="{FF2B5EF4-FFF2-40B4-BE49-F238E27FC236}">
                <a16:creationId xmlns:a16="http://schemas.microsoft.com/office/drawing/2014/main" id="{1D836AA6-793B-457A-B0C1-92CB2B1B76E0}"/>
              </a:ext>
            </a:extLst>
          </p:cNvPr>
          <p:cNvSpPr>
            <a:spLocks noGrp="1" noChangeArrowheads="1"/>
          </p:cNvSpPr>
          <p:nvPr>
            <p:ph type="subTitle" sz="quarter" idx="1"/>
          </p:nvPr>
        </p:nvSpPr>
        <p:spPr>
          <a:xfrm>
            <a:off x="1371600" y="3048000"/>
            <a:ext cx="6400800" cy="1752600"/>
          </a:xfrm>
        </p:spPr>
        <p:txBody>
          <a:bodyPr anchor="ctr"/>
          <a:lstStyle>
            <a:lvl1pPr marL="0" indent="0" algn="ctr">
              <a:buFontTx/>
              <a:buNone/>
              <a:defRPr/>
            </a:lvl1pPr>
          </a:lstStyle>
          <a:p>
            <a:pPr lvl="0"/>
            <a:r>
              <a:rPr lang="en-US" altLang="en-US" noProof="0"/>
              <a:t>Click to edit Master subtitle style</a:t>
            </a:r>
          </a:p>
        </p:txBody>
      </p:sp>
      <p:sp>
        <p:nvSpPr>
          <p:cNvPr id="5235" name="Rectangle 115">
            <a:extLst>
              <a:ext uri="{FF2B5EF4-FFF2-40B4-BE49-F238E27FC236}">
                <a16:creationId xmlns:a16="http://schemas.microsoft.com/office/drawing/2014/main" id="{FEA2EBB0-6563-481A-8128-894FD036B939}"/>
              </a:ext>
            </a:extLst>
          </p:cNvPr>
          <p:cNvSpPr>
            <a:spLocks noGrp="1" noChangeArrowheads="1"/>
          </p:cNvSpPr>
          <p:nvPr>
            <p:ph type="dt" sz="quarter" idx="2"/>
          </p:nvPr>
        </p:nvSpPr>
        <p:spPr>
          <a:xfrm>
            <a:off x="685800" y="6400800"/>
            <a:ext cx="1905000" cy="457200"/>
          </a:xfrm>
        </p:spPr>
        <p:txBody>
          <a:bodyPr/>
          <a:lstStyle>
            <a:lvl1pPr>
              <a:defRPr/>
            </a:lvl1pPr>
          </a:lstStyle>
          <a:p>
            <a:endParaRPr lang="en-US" altLang="en-US"/>
          </a:p>
        </p:txBody>
      </p:sp>
      <p:sp>
        <p:nvSpPr>
          <p:cNvPr id="5236" name="Rectangle 116">
            <a:extLst>
              <a:ext uri="{FF2B5EF4-FFF2-40B4-BE49-F238E27FC236}">
                <a16:creationId xmlns:a16="http://schemas.microsoft.com/office/drawing/2014/main" id="{49DF5E3E-1B5A-436F-9F69-948E189779BF}"/>
              </a:ext>
            </a:extLst>
          </p:cNvPr>
          <p:cNvSpPr>
            <a:spLocks noGrp="1" noChangeArrowheads="1"/>
          </p:cNvSpPr>
          <p:nvPr>
            <p:ph type="ftr" sz="quarter" idx="3"/>
          </p:nvPr>
        </p:nvSpPr>
        <p:spPr>
          <a:xfrm>
            <a:off x="3124200" y="6400800"/>
            <a:ext cx="2895600" cy="457200"/>
          </a:xfrm>
        </p:spPr>
        <p:txBody>
          <a:bodyPr/>
          <a:lstStyle>
            <a:lvl1pPr>
              <a:defRPr/>
            </a:lvl1pPr>
          </a:lstStyle>
          <a:p>
            <a:endParaRPr lang="en-US" altLang="en-US"/>
          </a:p>
        </p:txBody>
      </p:sp>
      <p:sp>
        <p:nvSpPr>
          <p:cNvPr id="5237" name="Rectangle 117">
            <a:extLst>
              <a:ext uri="{FF2B5EF4-FFF2-40B4-BE49-F238E27FC236}">
                <a16:creationId xmlns:a16="http://schemas.microsoft.com/office/drawing/2014/main" id="{6A1621EE-2599-4FD6-9710-F23294AD73F5}"/>
              </a:ext>
            </a:extLst>
          </p:cNvPr>
          <p:cNvSpPr>
            <a:spLocks noGrp="1" noChangeArrowheads="1"/>
          </p:cNvSpPr>
          <p:nvPr>
            <p:ph type="sldNum" sz="quarter" idx="4"/>
          </p:nvPr>
        </p:nvSpPr>
        <p:spPr>
          <a:xfrm>
            <a:off x="6553200" y="6400800"/>
            <a:ext cx="1905000" cy="457200"/>
          </a:xfrm>
        </p:spPr>
        <p:txBody>
          <a:bodyPr/>
          <a:lstStyle>
            <a:lvl1pPr>
              <a:defRPr/>
            </a:lvl1pPr>
          </a:lstStyle>
          <a:p>
            <a:fld id="{531C1C79-122A-495D-B053-1EACEE22C029}" type="slidenum">
              <a:rPr lang="en-US" altLang="en-US"/>
              <a:pPr/>
              <a:t>‹#›</a:t>
            </a:fld>
            <a:endParaRPr lang="en-US" altLang="en-US"/>
          </a:p>
        </p:txBody>
      </p:sp>
    </p:spTree>
    <p:extLst>
      <p:ext uri="{BB962C8B-B14F-4D97-AF65-F5344CB8AC3E}">
        <p14:creationId xmlns:p14="http://schemas.microsoft.com/office/powerpoint/2010/main" val="278479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7EEDF-8B31-457D-AF8A-CC7CD381D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5A3124-E51D-4E91-ABD3-E071449CE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DC7BA-5219-49BA-BBC1-3048333CC0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3DBA97-C0A6-4C61-8383-01489ADE1F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B31C5A-103B-4636-8EEF-3C0377201472}"/>
              </a:ext>
            </a:extLst>
          </p:cNvPr>
          <p:cNvSpPr>
            <a:spLocks noGrp="1"/>
          </p:cNvSpPr>
          <p:nvPr>
            <p:ph type="sldNum" sz="quarter" idx="12"/>
          </p:nvPr>
        </p:nvSpPr>
        <p:spPr/>
        <p:txBody>
          <a:bodyPr/>
          <a:lstStyle>
            <a:lvl1pPr>
              <a:defRPr/>
            </a:lvl1pPr>
          </a:lstStyle>
          <a:p>
            <a:fld id="{E06A9B77-B6D0-41F6-A557-1168F6FB28F7}" type="slidenum">
              <a:rPr lang="en-US" altLang="en-US"/>
              <a:pPr/>
              <a:t>‹#›</a:t>
            </a:fld>
            <a:endParaRPr lang="en-US" altLang="en-US"/>
          </a:p>
        </p:txBody>
      </p:sp>
    </p:spTree>
    <p:extLst>
      <p:ext uri="{BB962C8B-B14F-4D97-AF65-F5344CB8AC3E}">
        <p14:creationId xmlns:p14="http://schemas.microsoft.com/office/powerpoint/2010/main" val="398630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1D51-DEB5-4062-BE0C-BB32C8148A8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501C4B-8C18-4B30-A3F9-0CDCFC583F0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693CEDC-4D04-4DD1-B3DD-DBBC39BDCD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C965DD-28AC-40DE-BEB4-C345FB6691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852CD87-2681-4676-9E4D-22D66A3AB824}"/>
              </a:ext>
            </a:extLst>
          </p:cNvPr>
          <p:cNvSpPr>
            <a:spLocks noGrp="1"/>
          </p:cNvSpPr>
          <p:nvPr>
            <p:ph type="sldNum" sz="quarter" idx="12"/>
          </p:nvPr>
        </p:nvSpPr>
        <p:spPr/>
        <p:txBody>
          <a:bodyPr/>
          <a:lstStyle>
            <a:lvl1pPr>
              <a:defRPr/>
            </a:lvl1pPr>
          </a:lstStyle>
          <a:p>
            <a:fld id="{F1A05D17-8177-41E7-A035-386175941834}" type="slidenum">
              <a:rPr lang="en-US" altLang="en-US"/>
              <a:pPr/>
              <a:t>‹#›</a:t>
            </a:fld>
            <a:endParaRPr lang="en-US" altLang="en-US"/>
          </a:p>
        </p:txBody>
      </p:sp>
    </p:spTree>
    <p:extLst>
      <p:ext uri="{BB962C8B-B14F-4D97-AF65-F5344CB8AC3E}">
        <p14:creationId xmlns:p14="http://schemas.microsoft.com/office/powerpoint/2010/main" val="781468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EAA2-45AF-44AF-ACE7-9A8D206E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8581D-4DE9-446C-B82C-F3E1DC67C9BA}"/>
              </a:ext>
            </a:extLst>
          </p:cNvPr>
          <p:cNvSpPr>
            <a:spLocks noGrp="1"/>
          </p:cNvSpPr>
          <p:nvPr>
            <p:ph sz="half" idx="1"/>
          </p:nvPr>
        </p:nvSpPr>
        <p:spPr>
          <a:xfrm>
            <a:off x="685800" y="1790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D8A9A-B94B-46A9-B74B-01949C14CD4C}"/>
              </a:ext>
            </a:extLst>
          </p:cNvPr>
          <p:cNvSpPr>
            <a:spLocks noGrp="1"/>
          </p:cNvSpPr>
          <p:nvPr>
            <p:ph sz="half" idx="2"/>
          </p:nvPr>
        </p:nvSpPr>
        <p:spPr>
          <a:xfrm>
            <a:off x="4648200" y="1790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1CE09B-C921-4700-ADC5-9BF3DECE351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AE4930-0714-4E39-B57A-D2493E253CE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3F2B50-6CF7-4ECD-B462-2840E16B9408}"/>
              </a:ext>
            </a:extLst>
          </p:cNvPr>
          <p:cNvSpPr>
            <a:spLocks noGrp="1"/>
          </p:cNvSpPr>
          <p:nvPr>
            <p:ph type="sldNum" sz="quarter" idx="12"/>
          </p:nvPr>
        </p:nvSpPr>
        <p:spPr/>
        <p:txBody>
          <a:bodyPr/>
          <a:lstStyle>
            <a:lvl1pPr>
              <a:defRPr/>
            </a:lvl1pPr>
          </a:lstStyle>
          <a:p>
            <a:fld id="{A2B05525-863B-44F7-BE1D-0B49B1A9E3BE}" type="slidenum">
              <a:rPr lang="en-US" altLang="en-US"/>
              <a:pPr/>
              <a:t>‹#›</a:t>
            </a:fld>
            <a:endParaRPr lang="en-US" altLang="en-US"/>
          </a:p>
        </p:txBody>
      </p:sp>
    </p:spTree>
    <p:extLst>
      <p:ext uri="{BB962C8B-B14F-4D97-AF65-F5344CB8AC3E}">
        <p14:creationId xmlns:p14="http://schemas.microsoft.com/office/powerpoint/2010/main" val="359761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E479-C524-4EF3-8F16-3C153251F2B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EA9E4-3A94-48FE-8BE6-5E2555F252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B41AC-BF53-4DE1-8647-64837232461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70A9C-415B-487A-A813-E0C7098428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6A3D1-4163-4FEA-9BC7-5C8FD6A8BF3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1BC1F-619A-4BF7-B421-BF4259E87E5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C0FCF83-FFEE-44B7-A0F4-A702DB23E7A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0C5DEFC-8311-419B-A9FC-1B375C4BF1C5}"/>
              </a:ext>
            </a:extLst>
          </p:cNvPr>
          <p:cNvSpPr>
            <a:spLocks noGrp="1"/>
          </p:cNvSpPr>
          <p:nvPr>
            <p:ph type="sldNum" sz="quarter" idx="12"/>
          </p:nvPr>
        </p:nvSpPr>
        <p:spPr/>
        <p:txBody>
          <a:bodyPr/>
          <a:lstStyle>
            <a:lvl1pPr>
              <a:defRPr/>
            </a:lvl1pPr>
          </a:lstStyle>
          <a:p>
            <a:fld id="{9E29D6E5-D553-4406-845A-C1F4769632D4}" type="slidenum">
              <a:rPr lang="en-US" altLang="en-US"/>
              <a:pPr/>
              <a:t>‹#›</a:t>
            </a:fld>
            <a:endParaRPr lang="en-US" altLang="en-US"/>
          </a:p>
        </p:txBody>
      </p:sp>
    </p:spTree>
    <p:extLst>
      <p:ext uri="{BB962C8B-B14F-4D97-AF65-F5344CB8AC3E}">
        <p14:creationId xmlns:p14="http://schemas.microsoft.com/office/powerpoint/2010/main" val="275049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0AAA-7C33-452E-9981-0754311279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A125B-576D-4A52-981D-168BBF8B60E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38F41D7-3ECB-4327-9B41-44A0325EA32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8BB27A6-3325-4488-9824-96D919B24C62}"/>
              </a:ext>
            </a:extLst>
          </p:cNvPr>
          <p:cNvSpPr>
            <a:spLocks noGrp="1"/>
          </p:cNvSpPr>
          <p:nvPr>
            <p:ph type="sldNum" sz="quarter" idx="12"/>
          </p:nvPr>
        </p:nvSpPr>
        <p:spPr/>
        <p:txBody>
          <a:bodyPr/>
          <a:lstStyle>
            <a:lvl1pPr>
              <a:defRPr/>
            </a:lvl1pPr>
          </a:lstStyle>
          <a:p>
            <a:fld id="{B0D9EDEB-775F-4E56-8CAC-D290776DE927}" type="slidenum">
              <a:rPr lang="en-US" altLang="en-US"/>
              <a:pPr/>
              <a:t>‹#›</a:t>
            </a:fld>
            <a:endParaRPr lang="en-US" altLang="en-US"/>
          </a:p>
        </p:txBody>
      </p:sp>
    </p:spTree>
    <p:extLst>
      <p:ext uri="{BB962C8B-B14F-4D97-AF65-F5344CB8AC3E}">
        <p14:creationId xmlns:p14="http://schemas.microsoft.com/office/powerpoint/2010/main" val="1990322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7D8D9-F035-412E-9D2A-AAD9F627E4D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B8094C4-1CCD-4128-B750-742E79611FD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10345D7-2BD4-40ED-9469-7407C83D835B}"/>
              </a:ext>
            </a:extLst>
          </p:cNvPr>
          <p:cNvSpPr>
            <a:spLocks noGrp="1"/>
          </p:cNvSpPr>
          <p:nvPr>
            <p:ph type="sldNum" sz="quarter" idx="12"/>
          </p:nvPr>
        </p:nvSpPr>
        <p:spPr/>
        <p:txBody>
          <a:bodyPr/>
          <a:lstStyle>
            <a:lvl1pPr>
              <a:defRPr/>
            </a:lvl1pPr>
          </a:lstStyle>
          <a:p>
            <a:fld id="{B774DE1B-9A84-467F-9C9A-46F4AB57DC76}" type="slidenum">
              <a:rPr lang="en-US" altLang="en-US"/>
              <a:pPr/>
              <a:t>‹#›</a:t>
            </a:fld>
            <a:endParaRPr lang="en-US" altLang="en-US"/>
          </a:p>
        </p:txBody>
      </p:sp>
    </p:spTree>
    <p:extLst>
      <p:ext uri="{BB962C8B-B14F-4D97-AF65-F5344CB8AC3E}">
        <p14:creationId xmlns:p14="http://schemas.microsoft.com/office/powerpoint/2010/main" val="1228513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C16C-5E0D-4F90-9CC9-3AC0262A146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3CF1D-4A1C-4BB4-BA83-1A2682BC98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20E546-3A3F-4871-A1CA-1BE8922D6F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72B0-9919-4E09-B1DE-54C841B9B9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FC558C-7EEB-4412-AC70-8819459B49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5845D08-252E-4899-B774-CA29B966DCB2}"/>
              </a:ext>
            </a:extLst>
          </p:cNvPr>
          <p:cNvSpPr>
            <a:spLocks noGrp="1"/>
          </p:cNvSpPr>
          <p:nvPr>
            <p:ph type="sldNum" sz="quarter" idx="12"/>
          </p:nvPr>
        </p:nvSpPr>
        <p:spPr/>
        <p:txBody>
          <a:bodyPr/>
          <a:lstStyle>
            <a:lvl1pPr>
              <a:defRPr/>
            </a:lvl1pPr>
          </a:lstStyle>
          <a:p>
            <a:fld id="{5ADD8E7A-710F-42ED-AA0E-FF0E44AD8311}" type="slidenum">
              <a:rPr lang="en-US" altLang="en-US"/>
              <a:pPr/>
              <a:t>‹#›</a:t>
            </a:fld>
            <a:endParaRPr lang="en-US" altLang="en-US"/>
          </a:p>
        </p:txBody>
      </p:sp>
    </p:spTree>
    <p:extLst>
      <p:ext uri="{BB962C8B-B14F-4D97-AF65-F5344CB8AC3E}">
        <p14:creationId xmlns:p14="http://schemas.microsoft.com/office/powerpoint/2010/main" val="348964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0677-5B08-4D9C-8588-A5505404AEC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02F819-71A9-4EB7-99E8-A68CFD749E8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1A66BC-9F14-4029-9E9C-DC904DD982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EB15A-4E7C-4BAF-9D2F-83C8A53617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2B2847-BFB0-4890-B837-6D095C4D7B8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647ACB-185E-44B2-A003-826DF7DFC362}"/>
              </a:ext>
            </a:extLst>
          </p:cNvPr>
          <p:cNvSpPr>
            <a:spLocks noGrp="1"/>
          </p:cNvSpPr>
          <p:nvPr>
            <p:ph type="sldNum" sz="quarter" idx="12"/>
          </p:nvPr>
        </p:nvSpPr>
        <p:spPr/>
        <p:txBody>
          <a:bodyPr/>
          <a:lstStyle>
            <a:lvl1pPr>
              <a:defRPr/>
            </a:lvl1pPr>
          </a:lstStyle>
          <a:p>
            <a:fld id="{E3BC93CF-CAB9-4FD9-A39A-3346A8B0BE45}" type="slidenum">
              <a:rPr lang="en-US" altLang="en-US"/>
              <a:pPr/>
              <a:t>‹#›</a:t>
            </a:fld>
            <a:endParaRPr lang="en-US" altLang="en-US"/>
          </a:p>
        </p:txBody>
      </p:sp>
    </p:spTree>
    <p:extLst>
      <p:ext uri="{BB962C8B-B14F-4D97-AF65-F5344CB8AC3E}">
        <p14:creationId xmlns:p14="http://schemas.microsoft.com/office/powerpoint/2010/main" val="3885281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A799-21C5-4060-B4C1-A4BCD04BD2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7DEECA-5205-4C9A-995A-45FEC4D5A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F247B-3F56-4D68-9AAC-6D4747A6DB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45823A3-AD52-4EF6-AAE7-FEBC36252A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7E5C88-87B2-4140-950B-A4183C273147}"/>
              </a:ext>
            </a:extLst>
          </p:cNvPr>
          <p:cNvSpPr>
            <a:spLocks noGrp="1"/>
          </p:cNvSpPr>
          <p:nvPr>
            <p:ph type="sldNum" sz="quarter" idx="12"/>
          </p:nvPr>
        </p:nvSpPr>
        <p:spPr/>
        <p:txBody>
          <a:bodyPr/>
          <a:lstStyle>
            <a:lvl1pPr>
              <a:defRPr/>
            </a:lvl1pPr>
          </a:lstStyle>
          <a:p>
            <a:fld id="{849F1E78-81D6-437C-89DA-4B27E135337A}" type="slidenum">
              <a:rPr lang="en-US" altLang="en-US"/>
              <a:pPr/>
              <a:t>‹#›</a:t>
            </a:fld>
            <a:endParaRPr lang="en-US" altLang="en-US"/>
          </a:p>
        </p:txBody>
      </p:sp>
    </p:spTree>
    <p:extLst>
      <p:ext uri="{BB962C8B-B14F-4D97-AF65-F5344CB8AC3E}">
        <p14:creationId xmlns:p14="http://schemas.microsoft.com/office/powerpoint/2010/main" val="1892315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F7286-F921-4E93-A214-26842FEF56C1}"/>
              </a:ext>
            </a:extLst>
          </p:cNvPr>
          <p:cNvSpPr>
            <a:spLocks noGrp="1"/>
          </p:cNvSpPr>
          <p:nvPr>
            <p:ph type="title" orient="vert"/>
          </p:nvPr>
        </p:nvSpPr>
        <p:spPr>
          <a:xfrm>
            <a:off x="6515100" y="4191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C41C4-E98B-4E43-96AC-09E8585A70EC}"/>
              </a:ext>
            </a:extLst>
          </p:cNvPr>
          <p:cNvSpPr>
            <a:spLocks noGrp="1"/>
          </p:cNvSpPr>
          <p:nvPr>
            <p:ph type="body" orient="vert" idx="1"/>
          </p:nvPr>
        </p:nvSpPr>
        <p:spPr>
          <a:xfrm>
            <a:off x="685800" y="4191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AE663-57F5-4273-8E52-BF4EA2CAA59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376CE77-F7D1-44A4-BFD2-EDD3F2A2FD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17C169-149A-41B1-8907-4B4F225025CA}"/>
              </a:ext>
            </a:extLst>
          </p:cNvPr>
          <p:cNvSpPr>
            <a:spLocks noGrp="1"/>
          </p:cNvSpPr>
          <p:nvPr>
            <p:ph type="sldNum" sz="quarter" idx="12"/>
          </p:nvPr>
        </p:nvSpPr>
        <p:spPr/>
        <p:txBody>
          <a:bodyPr/>
          <a:lstStyle>
            <a:lvl1pPr>
              <a:defRPr/>
            </a:lvl1pPr>
          </a:lstStyle>
          <a:p>
            <a:fld id="{BDD5B1D5-BE4C-4C17-9DFF-89F7DCD6E92D}" type="slidenum">
              <a:rPr lang="en-US" altLang="en-US"/>
              <a:pPr/>
              <a:t>‹#›</a:t>
            </a:fld>
            <a:endParaRPr lang="en-US" altLang="en-US"/>
          </a:p>
        </p:txBody>
      </p:sp>
    </p:spTree>
    <p:extLst>
      <p:ext uri="{BB962C8B-B14F-4D97-AF65-F5344CB8AC3E}">
        <p14:creationId xmlns:p14="http://schemas.microsoft.com/office/powerpoint/2010/main" val="29177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7/1/2019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7/1/2019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7/1/2019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7/1/2019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1CFC8A30-C252-45F1-9216-25F9E87C261F}"/>
              </a:ext>
            </a:extLst>
          </p:cNvPr>
          <p:cNvGrpSpPr>
            <a:grpSpLocks/>
          </p:cNvGrpSpPr>
          <p:nvPr/>
        </p:nvGrpSpPr>
        <p:grpSpPr bwMode="auto">
          <a:xfrm>
            <a:off x="11113" y="4291013"/>
            <a:ext cx="9156700" cy="2589212"/>
            <a:chOff x="7" y="2703"/>
            <a:chExt cx="5768" cy="1631"/>
          </a:xfrm>
        </p:grpSpPr>
        <p:sp>
          <p:nvSpPr>
            <p:cNvPr id="4099" name="Freeform 3">
              <a:extLst>
                <a:ext uri="{FF2B5EF4-FFF2-40B4-BE49-F238E27FC236}">
                  <a16:creationId xmlns:a16="http://schemas.microsoft.com/office/drawing/2014/main" id="{4E37ED38-6540-4E3D-A0AA-33A585DBCE52}"/>
                </a:ext>
              </a:extLst>
            </p:cNvPr>
            <p:cNvSpPr>
              <a:spLocks/>
            </p:cNvSpPr>
            <p:nvPr/>
          </p:nvSpPr>
          <p:spPr bwMode="ltGray">
            <a:xfrm>
              <a:off x="7" y="4067"/>
              <a:ext cx="5760" cy="267"/>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00" name="Group 4">
              <a:extLst>
                <a:ext uri="{FF2B5EF4-FFF2-40B4-BE49-F238E27FC236}">
                  <a16:creationId xmlns:a16="http://schemas.microsoft.com/office/drawing/2014/main" id="{76B01A28-1EE5-45C8-99D5-20B1A903D24F}"/>
                </a:ext>
              </a:extLst>
            </p:cNvPr>
            <p:cNvGrpSpPr>
              <a:grpSpLocks/>
            </p:cNvGrpSpPr>
            <p:nvPr/>
          </p:nvGrpSpPr>
          <p:grpSpPr bwMode="auto">
            <a:xfrm>
              <a:off x="43" y="2703"/>
              <a:ext cx="1502" cy="1542"/>
              <a:chOff x="43" y="2703"/>
              <a:chExt cx="1502" cy="1542"/>
            </a:xfrm>
          </p:grpSpPr>
          <p:grpSp>
            <p:nvGrpSpPr>
              <p:cNvPr id="4101" name="Group 5">
                <a:extLst>
                  <a:ext uri="{FF2B5EF4-FFF2-40B4-BE49-F238E27FC236}">
                    <a16:creationId xmlns:a16="http://schemas.microsoft.com/office/drawing/2014/main" id="{4B76A84D-4E1C-4EF3-81E8-6CFC1CEDCCDE}"/>
                  </a:ext>
                </a:extLst>
              </p:cNvPr>
              <p:cNvGrpSpPr>
                <a:grpSpLocks/>
              </p:cNvGrpSpPr>
              <p:nvPr/>
            </p:nvGrpSpPr>
            <p:grpSpPr bwMode="auto">
              <a:xfrm>
                <a:off x="106" y="2703"/>
                <a:ext cx="1387" cy="1542"/>
                <a:chOff x="106" y="2703"/>
                <a:chExt cx="1387" cy="1542"/>
              </a:xfrm>
            </p:grpSpPr>
            <p:grpSp>
              <p:nvGrpSpPr>
                <p:cNvPr id="4102" name="Group 6">
                  <a:extLst>
                    <a:ext uri="{FF2B5EF4-FFF2-40B4-BE49-F238E27FC236}">
                      <a16:creationId xmlns:a16="http://schemas.microsoft.com/office/drawing/2014/main" id="{101FFFBA-3E8E-4965-B267-951B10E8E544}"/>
                    </a:ext>
                  </a:extLst>
                </p:cNvPr>
                <p:cNvGrpSpPr>
                  <a:grpSpLocks/>
                </p:cNvGrpSpPr>
                <p:nvPr/>
              </p:nvGrpSpPr>
              <p:grpSpPr bwMode="auto">
                <a:xfrm>
                  <a:off x="506" y="3583"/>
                  <a:ext cx="135" cy="584"/>
                  <a:chOff x="506" y="3583"/>
                  <a:chExt cx="135" cy="584"/>
                </a:xfrm>
              </p:grpSpPr>
              <p:sp>
                <p:nvSpPr>
                  <p:cNvPr id="4103" name="Freeform 7">
                    <a:extLst>
                      <a:ext uri="{FF2B5EF4-FFF2-40B4-BE49-F238E27FC236}">
                        <a16:creationId xmlns:a16="http://schemas.microsoft.com/office/drawing/2014/main" id="{23F78235-F197-4489-B143-1F7B36B8A5D5}"/>
                      </a:ext>
                    </a:extLst>
                  </p:cNvPr>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Freeform 8">
                    <a:extLst>
                      <a:ext uri="{FF2B5EF4-FFF2-40B4-BE49-F238E27FC236}">
                        <a16:creationId xmlns:a16="http://schemas.microsoft.com/office/drawing/2014/main" id="{E91D2AE7-ADA7-4D69-9894-2BCBD8BFFC55}"/>
                      </a:ext>
                    </a:extLst>
                  </p:cNvPr>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5" name="Group 9">
                  <a:extLst>
                    <a:ext uri="{FF2B5EF4-FFF2-40B4-BE49-F238E27FC236}">
                      <a16:creationId xmlns:a16="http://schemas.microsoft.com/office/drawing/2014/main" id="{44A0487D-C866-49AD-8E01-EF0036C9B95B}"/>
                    </a:ext>
                  </a:extLst>
                </p:cNvPr>
                <p:cNvGrpSpPr>
                  <a:grpSpLocks/>
                </p:cNvGrpSpPr>
                <p:nvPr/>
              </p:nvGrpSpPr>
              <p:grpSpPr bwMode="auto">
                <a:xfrm>
                  <a:off x="243" y="3542"/>
                  <a:ext cx="270" cy="631"/>
                  <a:chOff x="243" y="3542"/>
                  <a:chExt cx="270" cy="631"/>
                </a:xfrm>
              </p:grpSpPr>
              <p:sp>
                <p:nvSpPr>
                  <p:cNvPr id="4106" name="Freeform 10">
                    <a:extLst>
                      <a:ext uri="{FF2B5EF4-FFF2-40B4-BE49-F238E27FC236}">
                        <a16:creationId xmlns:a16="http://schemas.microsoft.com/office/drawing/2014/main" id="{1F6EE716-43C3-4214-BAE6-4A3290151DE6}"/>
                      </a:ext>
                    </a:extLst>
                  </p:cNvPr>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Freeform 11">
                    <a:extLst>
                      <a:ext uri="{FF2B5EF4-FFF2-40B4-BE49-F238E27FC236}">
                        <a16:creationId xmlns:a16="http://schemas.microsoft.com/office/drawing/2014/main" id="{E6B4C39A-5159-428A-A483-5D1FD94C758D}"/>
                      </a:ext>
                    </a:extLst>
                  </p:cNvPr>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8" name="Freeform 12">
                  <a:extLst>
                    <a:ext uri="{FF2B5EF4-FFF2-40B4-BE49-F238E27FC236}">
                      <a16:creationId xmlns:a16="http://schemas.microsoft.com/office/drawing/2014/main" id="{0D229190-C9B8-48B4-85BA-2C38F5E7FD78}"/>
                    </a:ext>
                  </a:extLst>
                </p:cNvPr>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Freeform 13">
                  <a:extLst>
                    <a:ext uri="{FF2B5EF4-FFF2-40B4-BE49-F238E27FC236}">
                      <a16:creationId xmlns:a16="http://schemas.microsoft.com/office/drawing/2014/main" id="{84A82DEE-63F3-470D-9A4F-B8EC889522A7}"/>
                    </a:ext>
                  </a:extLst>
                </p:cNvPr>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Freeform 14">
                  <a:extLst>
                    <a:ext uri="{FF2B5EF4-FFF2-40B4-BE49-F238E27FC236}">
                      <a16:creationId xmlns:a16="http://schemas.microsoft.com/office/drawing/2014/main" id="{95AE7D03-4061-4ED8-9057-E43CAB22CAB3}"/>
                    </a:ext>
                  </a:extLst>
                </p:cNvPr>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11" name="Group 15">
                  <a:extLst>
                    <a:ext uri="{FF2B5EF4-FFF2-40B4-BE49-F238E27FC236}">
                      <a16:creationId xmlns:a16="http://schemas.microsoft.com/office/drawing/2014/main" id="{C8323764-F50A-4176-A040-2F7D99F3B6BA}"/>
                    </a:ext>
                  </a:extLst>
                </p:cNvPr>
                <p:cNvGrpSpPr>
                  <a:grpSpLocks/>
                </p:cNvGrpSpPr>
                <p:nvPr/>
              </p:nvGrpSpPr>
              <p:grpSpPr bwMode="auto">
                <a:xfrm>
                  <a:off x="193" y="2703"/>
                  <a:ext cx="152" cy="1529"/>
                  <a:chOff x="193" y="2703"/>
                  <a:chExt cx="152" cy="1529"/>
                </a:xfrm>
              </p:grpSpPr>
              <p:sp>
                <p:nvSpPr>
                  <p:cNvPr id="4112" name="Freeform 16">
                    <a:extLst>
                      <a:ext uri="{FF2B5EF4-FFF2-40B4-BE49-F238E27FC236}">
                        <a16:creationId xmlns:a16="http://schemas.microsoft.com/office/drawing/2014/main" id="{D7EEBFEC-DB3D-4ACD-B492-9F8C7039151E}"/>
                      </a:ext>
                    </a:extLst>
                  </p:cNvPr>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3" name="Freeform 17">
                    <a:extLst>
                      <a:ext uri="{FF2B5EF4-FFF2-40B4-BE49-F238E27FC236}">
                        <a16:creationId xmlns:a16="http://schemas.microsoft.com/office/drawing/2014/main" id="{1177E7A2-C47B-40ED-B896-EE0BB413F57C}"/>
                      </a:ext>
                    </a:extLst>
                  </p:cNvPr>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Freeform 18">
                    <a:extLst>
                      <a:ext uri="{FF2B5EF4-FFF2-40B4-BE49-F238E27FC236}">
                        <a16:creationId xmlns:a16="http://schemas.microsoft.com/office/drawing/2014/main" id="{507076DD-2DA8-4BB5-9972-1D511ABC31CF}"/>
                      </a:ext>
                    </a:extLst>
                  </p:cNvPr>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Freeform 19">
                    <a:extLst>
                      <a:ext uri="{FF2B5EF4-FFF2-40B4-BE49-F238E27FC236}">
                        <a16:creationId xmlns:a16="http://schemas.microsoft.com/office/drawing/2014/main" id="{1D931814-ECD5-4C4B-9C6D-6C62A63FD154}"/>
                      </a:ext>
                    </a:extLst>
                  </p:cNvPr>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16" name="Freeform 20">
                  <a:extLst>
                    <a:ext uri="{FF2B5EF4-FFF2-40B4-BE49-F238E27FC236}">
                      <a16:creationId xmlns:a16="http://schemas.microsoft.com/office/drawing/2014/main" id="{AA0DC2B7-DBFC-4570-AAB5-827A5ABDF1A9}"/>
                    </a:ext>
                  </a:extLst>
                </p:cNvPr>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 name="Freeform 21">
                  <a:extLst>
                    <a:ext uri="{FF2B5EF4-FFF2-40B4-BE49-F238E27FC236}">
                      <a16:creationId xmlns:a16="http://schemas.microsoft.com/office/drawing/2014/main" id="{C9436E9D-B4A6-4BF0-8135-F771A74B1C8E}"/>
                    </a:ext>
                  </a:extLst>
                </p:cNvPr>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8" name="Freeform 22">
                  <a:extLst>
                    <a:ext uri="{FF2B5EF4-FFF2-40B4-BE49-F238E27FC236}">
                      <a16:creationId xmlns:a16="http://schemas.microsoft.com/office/drawing/2014/main" id="{51F28E52-6338-4B72-9ED3-EF18AFB74D0C}"/>
                    </a:ext>
                  </a:extLst>
                </p:cNvPr>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 name="Freeform 23">
                  <a:extLst>
                    <a:ext uri="{FF2B5EF4-FFF2-40B4-BE49-F238E27FC236}">
                      <a16:creationId xmlns:a16="http://schemas.microsoft.com/office/drawing/2014/main" id="{B7804FCD-7418-49D9-A912-24CAEAE8B097}"/>
                    </a:ext>
                  </a:extLst>
                </p:cNvPr>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Freeform 24">
                  <a:extLst>
                    <a:ext uri="{FF2B5EF4-FFF2-40B4-BE49-F238E27FC236}">
                      <a16:creationId xmlns:a16="http://schemas.microsoft.com/office/drawing/2014/main" id="{6C894614-F16C-46B9-A902-CE98D9E29BBE}"/>
                    </a:ext>
                  </a:extLst>
                </p:cNvPr>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Freeform 25">
                  <a:extLst>
                    <a:ext uri="{FF2B5EF4-FFF2-40B4-BE49-F238E27FC236}">
                      <a16:creationId xmlns:a16="http://schemas.microsoft.com/office/drawing/2014/main" id="{3736B966-50CB-48BE-A961-1BDBF307DF3D}"/>
                    </a:ext>
                  </a:extLst>
                </p:cNvPr>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 name="Freeform 26">
                  <a:extLst>
                    <a:ext uri="{FF2B5EF4-FFF2-40B4-BE49-F238E27FC236}">
                      <a16:creationId xmlns:a16="http://schemas.microsoft.com/office/drawing/2014/main" id="{32056607-A5E8-4296-B639-3EA8795C4E43}"/>
                    </a:ext>
                  </a:extLst>
                </p:cNvPr>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Freeform 27">
                  <a:extLst>
                    <a:ext uri="{FF2B5EF4-FFF2-40B4-BE49-F238E27FC236}">
                      <a16:creationId xmlns:a16="http://schemas.microsoft.com/office/drawing/2014/main" id="{CD6C093F-E825-4289-9CD1-711663742586}"/>
                    </a:ext>
                  </a:extLst>
                </p:cNvPr>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Freeform 28">
                  <a:extLst>
                    <a:ext uri="{FF2B5EF4-FFF2-40B4-BE49-F238E27FC236}">
                      <a16:creationId xmlns:a16="http://schemas.microsoft.com/office/drawing/2014/main" id="{A606809E-9F36-45B6-9177-FEEDB63F1EAE}"/>
                    </a:ext>
                  </a:extLst>
                </p:cNvPr>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Freeform 29">
                  <a:extLst>
                    <a:ext uri="{FF2B5EF4-FFF2-40B4-BE49-F238E27FC236}">
                      <a16:creationId xmlns:a16="http://schemas.microsoft.com/office/drawing/2014/main" id="{D2141914-2A29-4EF7-8C56-34CC7995D314}"/>
                    </a:ext>
                  </a:extLst>
                </p:cNvPr>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Freeform 30">
                  <a:extLst>
                    <a:ext uri="{FF2B5EF4-FFF2-40B4-BE49-F238E27FC236}">
                      <a16:creationId xmlns:a16="http://schemas.microsoft.com/office/drawing/2014/main" id="{EF0D37A2-A001-44D2-A380-C1B8671C7A5A}"/>
                    </a:ext>
                  </a:extLst>
                </p:cNvPr>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27" name="Freeform 31">
                <a:extLst>
                  <a:ext uri="{FF2B5EF4-FFF2-40B4-BE49-F238E27FC236}">
                    <a16:creationId xmlns:a16="http://schemas.microsoft.com/office/drawing/2014/main" id="{B343A53D-89F8-403A-90A8-2E0E1149089C}"/>
                  </a:ext>
                </a:extLst>
              </p:cNvPr>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8" name="Group 32">
                <a:extLst>
                  <a:ext uri="{FF2B5EF4-FFF2-40B4-BE49-F238E27FC236}">
                    <a16:creationId xmlns:a16="http://schemas.microsoft.com/office/drawing/2014/main" id="{8BFAD98D-3E3B-41D0-8840-367148FE0056}"/>
                  </a:ext>
                </a:extLst>
              </p:cNvPr>
              <p:cNvGrpSpPr>
                <a:grpSpLocks/>
              </p:cNvGrpSpPr>
              <p:nvPr/>
            </p:nvGrpSpPr>
            <p:grpSpPr bwMode="auto">
              <a:xfrm>
                <a:off x="454" y="3586"/>
                <a:ext cx="255" cy="498"/>
                <a:chOff x="454" y="3586"/>
                <a:chExt cx="255" cy="498"/>
              </a:xfrm>
            </p:grpSpPr>
            <p:sp>
              <p:nvSpPr>
                <p:cNvPr id="4129" name="Freeform 33">
                  <a:extLst>
                    <a:ext uri="{FF2B5EF4-FFF2-40B4-BE49-F238E27FC236}">
                      <a16:creationId xmlns:a16="http://schemas.microsoft.com/office/drawing/2014/main" id="{09980A6F-31B4-444B-9B37-258DE8C2BDEE}"/>
                    </a:ext>
                  </a:extLst>
                </p:cNvPr>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Freeform 34">
                  <a:extLst>
                    <a:ext uri="{FF2B5EF4-FFF2-40B4-BE49-F238E27FC236}">
                      <a16:creationId xmlns:a16="http://schemas.microsoft.com/office/drawing/2014/main" id="{01342FB8-6A30-47FA-912C-67E74A194F7D}"/>
                    </a:ext>
                  </a:extLst>
                </p:cNvPr>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Freeform 35">
                  <a:extLst>
                    <a:ext uri="{FF2B5EF4-FFF2-40B4-BE49-F238E27FC236}">
                      <a16:creationId xmlns:a16="http://schemas.microsoft.com/office/drawing/2014/main" id="{14A3274B-366D-41F4-A480-9E648A64C755}"/>
                    </a:ext>
                  </a:extLst>
                </p:cNvPr>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2" name="Freeform 36">
                <a:extLst>
                  <a:ext uri="{FF2B5EF4-FFF2-40B4-BE49-F238E27FC236}">
                    <a16:creationId xmlns:a16="http://schemas.microsoft.com/office/drawing/2014/main" id="{1364EAB3-B438-4689-8CFA-6E25F0AB853C}"/>
                  </a:ext>
                </a:extLst>
              </p:cNvPr>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Freeform 37">
                <a:extLst>
                  <a:ext uri="{FF2B5EF4-FFF2-40B4-BE49-F238E27FC236}">
                    <a16:creationId xmlns:a16="http://schemas.microsoft.com/office/drawing/2014/main" id="{F47BFB49-0E7D-4A9C-8B43-631E4265350C}"/>
                  </a:ext>
                </a:extLst>
              </p:cNvPr>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34" name="Group 38">
                <a:extLst>
                  <a:ext uri="{FF2B5EF4-FFF2-40B4-BE49-F238E27FC236}">
                    <a16:creationId xmlns:a16="http://schemas.microsoft.com/office/drawing/2014/main" id="{9262EE93-B623-4E66-BFA3-93A23D44B619}"/>
                  </a:ext>
                </a:extLst>
              </p:cNvPr>
              <p:cNvGrpSpPr>
                <a:grpSpLocks/>
              </p:cNvGrpSpPr>
              <p:nvPr/>
            </p:nvGrpSpPr>
            <p:grpSpPr bwMode="auto">
              <a:xfrm>
                <a:off x="139" y="3607"/>
                <a:ext cx="217" cy="566"/>
                <a:chOff x="139" y="3607"/>
                <a:chExt cx="217" cy="566"/>
              </a:xfrm>
            </p:grpSpPr>
            <p:sp>
              <p:nvSpPr>
                <p:cNvPr id="4135" name="Freeform 39">
                  <a:extLst>
                    <a:ext uri="{FF2B5EF4-FFF2-40B4-BE49-F238E27FC236}">
                      <a16:creationId xmlns:a16="http://schemas.microsoft.com/office/drawing/2014/main" id="{364ED01B-1419-4B17-BE5B-D8E69A88086C}"/>
                    </a:ext>
                  </a:extLst>
                </p:cNvPr>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6" name="Freeform 40">
                  <a:extLst>
                    <a:ext uri="{FF2B5EF4-FFF2-40B4-BE49-F238E27FC236}">
                      <a16:creationId xmlns:a16="http://schemas.microsoft.com/office/drawing/2014/main" id="{97FAD169-3CD9-4DA6-84F0-6BC12C13A2B5}"/>
                    </a:ext>
                  </a:extLst>
                </p:cNvPr>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7" name="Freeform 41">
                <a:extLst>
                  <a:ext uri="{FF2B5EF4-FFF2-40B4-BE49-F238E27FC236}">
                    <a16:creationId xmlns:a16="http://schemas.microsoft.com/office/drawing/2014/main" id="{4CE43A27-0CF5-4420-AEFF-63EEC3EAE277}"/>
                  </a:ext>
                </a:extLst>
              </p:cNvPr>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38" name="Group 42">
                <a:extLst>
                  <a:ext uri="{FF2B5EF4-FFF2-40B4-BE49-F238E27FC236}">
                    <a16:creationId xmlns:a16="http://schemas.microsoft.com/office/drawing/2014/main" id="{6A42F2F5-9F89-4C97-A542-D5FEAFEB40BF}"/>
                  </a:ext>
                </a:extLst>
              </p:cNvPr>
              <p:cNvGrpSpPr>
                <a:grpSpLocks/>
              </p:cNvGrpSpPr>
              <p:nvPr/>
            </p:nvGrpSpPr>
            <p:grpSpPr bwMode="auto">
              <a:xfrm>
                <a:off x="117" y="2718"/>
                <a:ext cx="332" cy="1514"/>
                <a:chOff x="117" y="2718"/>
                <a:chExt cx="332" cy="1514"/>
              </a:xfrm>
            </p:grpSpPr>
            <p:sp>
              <p:nvSpPr>
                <p:cNvPr id="4139" name="Freeform 43">
                  <a:extLst>
                    <a:ext uri="{FF2B5EF4-FFF2-40B4-BE49-F238E27FC236}">
                      <a16:creationId xmlns:a16="http://schemas.microsoft.com/office/drawing/2014/main" id="{84F10BA7-9AE6-425E-895E-38597D1ECD0B}"/>
                    </a:ext>
                  </a:extLst>
                </p:cNvPr>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0" name="Freeform 44">
                  <a:extLst>
                    <a:ext uri="{FF2B5EF4-FFF2-40B4-BE49-F238E27FC236}">
                      <a16:creationId xmlns:a16="http://schemas.microsoft.com/office/drawing/2014/main" id="{B5E97D4C-3B80-4413-B268-A7B157F2FF6C}"/>
                    </a:ext>
                  </a:extLst>
                </p:cNvPr>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1" name="Group 45">
                  <a:extLst>
                    <a:ext uri="{FF2B5EF4-FFF2-40B4-BE49-F238E27FC236}">
                      <a16:creationId xmlns:a16="http://schemas.microsoft.com/office/drawing/2014/main" id="{A23B7EC3-86D4-4124-9A79-857250F27BB6}"/>
                    </a:ext>
                  </a:extLst>
                </p:cNvPr>
                <p:cNvGrpSpPr>
                  <a:grpSpLocks/>
                </p:cNvGrpSpPr>
                <p:nvPr/>
              </p:nvGrpSpPr>
              <p:grpSpPr bwMode="auto">
                <a:xfrm>
                  <a:off x="231" y="2718"/>
                  <a:ext cx="218" cy="641"/>
                  <a:chOff x="231" y="2718"/>
                  <a:chExt cx="218" cy="641"/>
                </a:xfrm>
              </p:grpSpPr>
              <p:sp>
                <p:nvSpPr>
                  <p:cNvPr id="4142" name="Freeform 46">
                    <a:extLst>
                      <a:ext uri="{FF2B5EF4-FFF2-40B4-BE49-F238E27FC236}">
                        <a16:creationId xmlns:a16="http://schemas.microsoft.com/office/drawing/2014/main" id="{2DBA344E-79A3-4799-A8A0-202F01EA3FF5}"/>
                      </a:ext>
                    </a:extLst>
                  </p:cNvPr>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3" name="Freeform 47">
                    <a:extLst>
                      <a:ext uri="{FF2B5EF4-FFF2-40B4-BE49-F238E27FC236}">
                        <a16:creationId xmlns:a16="http://schemas.microsoft.com/office/drawing/2014/main" id="{F67FECC7-A05A-419C-B40C-162EFED4731A}"/>
                      </a:ext>
                    </a:extLst>
                  </p:cNvPr>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4" name="Freeform 48">
                  <a:extLst>
                    <a:ext uri="{FF2B5EF4-FFF2-40B4-BE49-F238E27FC236}">
                      <a16:creationId xmlns:a16="http://schemas.microsoft.com/office/drawing/2014/main" id="{3A51FEDF-2BFE-48A0-8071-DF546715C767}"/>
                    </a:ext>
                  </a:extLst>
                </p:cNvPr>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5" name="Freeform 49">
                  <a:extLst>
                    <a:ext uri="{FF2B5EF4-FFF2-40B4-BE49-F238E27FC236}">
                      <a16:creationId xmlns:a16="http://schemas.microsoft.com/office/drawing/2014/main" id="{6A009FD1-9CF5-4406-A4C4-35F4629E2DED}"/>
                    </a:ext>
                  </a:extLst>
                </p:cNvPr>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6" name="Freeform 50">
                <a:extLst>
                  <a:ext uri="{FF2B5EF4-FFF2-40B4-BE49-F238E27FC236}">
                    <a16:creationId xmlns:a16="http://schemas.microsoft.com/office/drawing/2014/main" id="{439F43C0-5258-4036-9FDB-DD67CC5D4C94}"/>
                  </a:ext>
                </a:extLst>
              </p:cNvPr>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 name="Freeform 51">
                <a:extLst>
                  <a:ext uri="{FF2B5EF4-FFF2-40B4-BE49-F238E27FC236}">
                    <a16:creationId xmlns:a16="http://schemas.microsoft.com/office/drawing/2014/main" id="{646DEDE4-77ED-4A57-A02B-6FB404ED717D}"/>
                  </a:ext>
                </a:extLst>
              </p:cNvPr>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8" name="Freeform 52">
                <a:extLst>
                  <a:ext uri="{FF2B5EF4-FFF2-40B4-BE49-F238E27FC236}">
                    <a16:creationId xmlns:a16="http://schemas.microsoft.com/office/drawing/2014/main" id="{FE524098-C607-42F7-A400-4EBDEDA056DF}"/>
                  </a:ext>
                </a:extLst>
              </p:cNvPr>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9" name="Freeform 53">
                <a:extLst>
                  <a:ext uri="{FF2B5EF4-FFF2-40B4-BE49-F238E27FC236}">
                    <a16:creationId xmlns:a16="http://schemas.microsoft.com/office/drawing/2014/main" id="{54299FBB-4E4D-4708-B2AD-9FD94D3962F0}"/>
                  </a:ext>
                </a:extLst>
              </p:cNvPr>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0" name="Freeform 54">
                <a:extLst>
                  <a:ext uri="{FF2B5EF4-FFF2-40B4-BE49-F238E27FC236}">
                    <a16:creationId xmlns:a16="http://schemas.microsoft.com/office/drawing/2014/main" id="{8C96C71B-AF71-4039-952E-B0C5D14B83D5}"/>
                  </a:ext>
                </a:extLst>
              </p:cNvPr>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1" name="Freeform 55">
                <a:extLst>
                  <a:ext uri="{FF2B5EF4-FFF2-40B4-BE49-F238E27FC236}">
                    <a16:creationId xmlns:a16="http://schemas.microsoft.com/office/drawing/2014/main" id="{68441D2E-CFF1-4539-8967-5EEB8194508D}"/>
                  </a:ext>
                </a:extLst>
              </p:cNvPr>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2" name="Freeform 56">
                <a:extLst>
                  <a:ext uri="{FF2B5EF4-FFF2-40B4-BE49-F238E27FC236}">
                    <a16:creationId xmlns:a16="http://schemas.microsoft.com/office/drawing/2014/main" id="{ABE1C377-A59C-4413-A125-D156C9622F01}"/>
                  </a:ext>
                </a:extLst>
              </p:cNvPr>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3" name="Freeform 57">
                <a:extLst>
                  <a:ext uri="{FF2B5EF4-FFF2-40B4-BE49-F238E27FC236}">
                    <a16:creationId xmlns:a16="http://schemas.microsoft.com/office/drawing/2014/main" id="{B73421B0-6D44-400B-ACA1-40D6FB88CA60}"/>
                  </a:ext>
                </a:extLst>
              </p:cNvPr>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4" name="Freeform 58">
                <a:extLst>
                  <a:ext uri="{FF2B5EF4-FFF2-40B4-BE49-F238E27FC236}">
                    <a16:creationId xmlns:a16="http://schemas.microsoft.com/office/drawing/2014/main" id="{031737D0-D81F-4700-A932-A9F4393E89C0}"/>
                  </a:ext>
                </a:extLst>
              </p:cNvPr>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5" name="Freeform 59">
                <a:extLst>
                  <a:ext uri="{FF2B5EF4-FFF2-40B4-BE49-F238E27FC236}">
                    <a16:creationId xmlns:a16="http://schemas.microsoft.com/office/drawing/2014/main" id="{C3B7576B-28F3-455C-AF8E-F8B836D9B250}"/>
                  </a:ext>
                </a:extLst>
              </p:cNvPr>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6" name="Freeform 60">
                <a:extLst>
                  <a:ext uri="{FF2B5EF4-FFF2-40B4-BE49-F238E27FC236}">
                    <a16:creationId xmlns:a16="http://schemas.microsoft.com/office/drawing/2014/main" id="{676DB2B0-CD43-4096-8F50-F401A31C509B}"/>
                  </a:ext>
                </a:extLst>
              </p:cNvPr>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7" name="Freeform 61">
                <a:extLst>
                  <a:ext uri="{FF2B5EF4-FFF2-40B4-BE49-F238E27FC236}">
                    <a16:creationId xmlns:a16="http://schemas.microsoft.com/office/drawing/2014/main" id="{4802ED96-AEBC-4C57-8909-D7D647AA1285}"/>
                  </a:ext>
                </a:extLst>
              </p:cNvPr>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58" name="Group 62">
                <a:extLst>
                  <a:ext uri="{FF2B5EF4-FFF2-40B4-BE49-F238E27FC236}">
                    <a16:creationId xmlns:a16="http://schemas.microsoft.com/office/drawing/2014/main" id="{22F554CA-384F-4503-8121-FB1C9878E2EB}"/>
                  </a:ext>
                </a:extLst>
              </p:cNvPr>
              <p:cNvGrpSpPr>
                <a:grpSpLocks/>
              </p:cNvGrpSpPr>
              <p:nvPr/>
            </p:nvGrpSpPr>
            <p:grpSpPr bwMode="auto">
              <a:xfrm>
                <a:off x="487" y="3200"/>
                <a:ext cx="385" cy="440"/>
                <a:chOff x="487" y="3200"/>
                <a:chExt cx="385" cy="440"/>
              </a:xfrm>
            </p:grpSpPr>
            <p:sp>
              <p:nvSpPr>
                <p:cNvPr id="4159" name="Freeform 63">
                  <a:extLst>
                    <a:ext uri="{FF2B5EF4-FFF2-40B4-BE49-F238E27FC236}">
                      <a16:creationId xmlns:a16="http://schemas.microsoft.com/office/drawing/2014/main" id="{89C9847B-FCCA-410F-AA78-5C74ADAE7FED}"/>
                    </a:ext>
                  </a:extLst>
                </p:cNvPr>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0" name="Freeform 64">
                  <a:extLst>
                    <a:ext uri="{FF2B5EF4-FFF2-40B4-BE49-F238E27FC236}">
                      <a16:creationId xmlns:a16="http://schemas.microsoft.com/office/drawing/2014/main" id="{F1A1AFC2-4D9F-4917-A198-5762F0EEDB2C}"/>
                    </a:ext>
                  </a:extLst>
                </p:cNvPr>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61" name="Freeform 65">
                <a:extLst>
                  <a:ext uri="{FF2B5EF4-FFF2-40B4-BE49-F238E27FC236}">
                    <a16:creationId xmlns:a16="http://schemas.microsoft.com/office/drawing/2014/main" id="{5249FEBC-CC3C-4412-8370-393DA277E0F1}"/>
                  </a:ext>
                </a:extLst>
              </p:cNvPr>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2" name="Freeform 66">
                <a:extLst>
                  <a:ext uri="{FF2B5EF4-FFF2-40B4-BE49-F238E27FC236}">
                    <a16:creationId xmlns:a16="http://schemas.microsoft.com/office/drawing/2014/main" id="{1686D332-CB81-44C4-BFD6-E7C5BC4C0539}"/>
                  </a:ext>
                </a:extLst>
              </p:cNvPr>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3" name="Freeform 67">
                <a:extLst>
                  <a:ext uri="{FF2B5EF4-FFF2-40B4-BE49-F238E27FC236}">
                    <a16:creationId xmlns:a16="http://schemas.microsoft.com/office/drawing/2014/main" id="{83847DDB-6A36-4E74-8C8E-D23EB4D6F391}"/>
                  </a:ext>
                </a:extLst>
              </p:cNvPr>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4" name="Freeform 68">
                <a:extLst>
                  <a:ext uri="{FF2B5EF4-FFF2-40B4-BE49-F238E27FC236}">
                    <a16:creationId xmlns:a16="http://schemas.microsoft.com/office/drawing/2014/main" id="{D6163F0D-5EAA-40FF-BA23-B2FD1588D272}"/>
                  </a:ext>
                </a:extLst>
              </p:cNvPr>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5" name="Freeform 69">
                <a:extLst>
                  <a:ext uri="{FF2B5EF4-FFF2-40B4-BE49-F238E27FC236}">
                    <a16:creationId xmlns:a16="http://schemas.microsoft.com/office/drawing/2014/main" id="{802DD367-E74E-44D9-AFD7-FAE502D4B021}"/>
                  </a:ext>
                </a:extLst>
              </p:cNvPr>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6" name="Group 70">
              <a:extLst>
                <a:ext uri="{FF2B5EF4-FFF2-40B4-BE49-F238E27FC236}">
                  <a16:creationId xmlns:a16="http://schemas.microsoft.com/office/drawing/2014/main" id="{29804729-458B-4CFA-A99B-AE7B59F475F1}"/>
                </a:ext>
              </a:extLst>
            </p:cNvPr>
            <p:cNvGrpSpPr>
              <a:grpSpLocks/>
            </p:cNvGrpSpPr>
            <p:nvPr/>
          </p:nvGrpSpPr>
          <p:grpSpPr bwMode="auto">
            <a:xfrm>
              <a:off x="4495" y="3328"/>
              <a:ext cx="1280" cy="996"/>
              <a:chOff x="4495" y="3328"/>
              <a:chExt cx="1280" cy="996"/>
            </a:xfrm>
          </p:grpSpPr>
          <p:grpSp>
            <p:nvGrpSpPr>
              <p:cNvPr id="4167" name="Group 71">
                <a:extLst>
                  <a:ext uri="{FF2B5EF4-FFF2-40B4-BE49-F238E27FC236}">
                    <a16:creationId xmlns:a16="http://schemas.microsoft.com/office/drawing/2014/main" id="{2DE17E32-2DF4-4161-89B2-A92641B75646}"/>
                  </a:ext>
                </a:extLst>
              </p:cNvPr>
              <p:cNvGrpSpPr>
                <a:grpSpLocks/>
              </p:cNvGrpSpPr>
              <p:nvPr/>
            </p:nvGrpSpPr>
            <p:grpSpPr bwMode="auto">
              <a:xfrm>
                <a:off x="4636" y="3328"/>
                <a:ext cx="1056" cy="993"/>
                <a:chOff x="4636" y="3328"/>
                <a:chExt cx="1056" cy="993"/>
              </a:xfrm>
            </p:grpSpPr>
            <p:sp>
              <p:nvSpPr>
                <p:cNvPr id="4168" name="Freeform 72">
                  <a:extLst>
                    <a:ext uri="{FF2B5EF4-FFF2-40B4-BE49-F238E27FC236}">
                      <a16:creationId xmlns:a16="http://schemas.microsoft.com/office/drawing/2014/main" id="{0FFCA2C6-2524-48FC-9D1C-574054C91BE7}"/>
                    </a:ext>
                  </a:extLst>
                </p:cNvPr>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9" name="Freeform 73">
                  <a:extLst>
                    <a:ext uri="{FF2B5EF4-FFF2-40B4-BE49-F238E27FC236}">
                      <a16:creationId xmlns:a16="http://schemas.microsoft.com/office/drawing/2014/main" id="{37A2949F-9E33-4EF1-BDDD-166ADD99268E}"/>
                    </a:ext>
                  </a:extLst>
                </p:cNvPr>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0" name="Freeform 74">
                  <a:extLst>
                    <a:ext uri="{FF2B5EF4-FFF2-40B4-BE49-F238E27FC236}">
                      <a16:creationId xmlns:a16="http://schemas.microsoft.com/office/drawing/2014/main" id="{D5338707-41D6-4181-AE2D-F1942C91A9BB}"/>
                    </a:ext>
                  </a:extLst>
                </p:cNvPr>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1" name="Freeform 75">
                  <a:extLst>
                    <a:ext uri="{FF2B5EF4-FFF2-40B4-BE49-F238E27FC236}">
                      <a16:creationId xmlns:a16="http://schemas.microsoft.com/office/drawing/2014/main" id="{FD8979D6-8934-4642-BD2E-6521A5D0242A}"/>
                    </a:ext>
                  </a:extLst>
                </p:cNvPr>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2" name="Freeform 76">
                  <a:extLst>
                    <a:ext uri="{FF2B5EF4-FFF2-40B4-BE49-F238E27FC236}">
                      <a16:creationId xmlns:a16="http://schemas.microsoft.com/office/drawing/2014/main" id="{4E3AE869-2FA0-4DB5-8585-C82C34A87958}"/>
                    </a:ext>
                  </a:extLst>
                </p:cNvPr>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3" name="Freeform 77">
                  <a:extLst>
                    <a:ext uri="{FF2B5EF4-FFF2-40B4-BE49-F238E27FC236}">
                      <a16:creationId xmlns:a16="http://schemas.microsoft.com/office/drawing/2014/main" id="{195926B8-D52E-4AE4-A384-AFB9329A3309}"/>
                    </a:ext>
                  </a:extLst>
                </p:cNvPr>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4" name="Freeform 78">
                  <a:extLst>
                    <a:ext uri="{FF2B5EF4-FFF2-40B4-BE49-F238E27FC236}">
                      <a16:creationId xmlns:a16="http://schemas.microsoft.com/office/drawing/2014/main" id="{3DCA08C5-0D52-468F-9658-20CC8031334A}"/>
                    </a:ext>
                  </a:extLst>
                </p:cNvPr>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5" name="Freeform 79">
                  <a:extLst>
                    <a:ext uri="{FF2B5EF4-FFF2-40B4-BE49-F238E27FC236}">
                      <a16:creationId xmlns:a16="http://schemas.microsoft.com/office/drawing/2014/main" id="{34D7B218-6EE5-4DC9-9266-E010F51254E3}"/>
                    </a:ext>
                  </a:extLst>
                </p:cNvPr>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6" name="Freeform 80">
                  <a:extLst>
                    <a:ext uri="{FF2B5EF4-FFF2-40B4-BE49-F238E27FC236}">
                      <a16:creationId xmlns:a16="http://schemas.microsoft.com/office/drawing/2014/main" id="{C3CF2D37-64CD-433F-B511-3B758B574BD7}"/>
                    </a:ext>
                  </a:extLst>
                </p:cNvPr>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7" name="Freeform 81">
                  <a:extLst>
                    <a:ext uri="{FF2B5EF4-FFF2-40B4-BE49-F238E27FC236}">
                      <a16:creationId xmlns:a16="http://schemas.microsoft.com/office/drawing/2014/main" id="{B7465B8C-801A-4C1D-B4E9-76A97BDD929A}"/>
                    </a:ext>
                  </a:extLst>
                </p:cNvPr>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 name="Freeform 82">
                  <a:extLst>
                    <a:ext uri="{FF2B5EF4-FFF2-40B4-BE49-F238E27FC236}">
                      <a16:creationId xmlns:a16="http://schemas.microsoft.com/office/drawing/2014/main" id="{0771BD0C-7B2D-4F62-83E3-35FCA2605036}"/>
                    </a:ext>
                  </a:extLst>
                </p:cNvPr>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9" name="Freeform 83">
                  <a:extLst>
                    <a:ext uri="{FF2B5EF4-FFF2-40B4-BE49-F238E27FC236}">
                      <a16:creationId xmlns:a16="http://schemas.microsoft.com/office/drawing/2014/main" id="{F272F5B9-DFD1-4E6C-ABC3-AEBBDD1F2808}"/>
                    </a:ext>
                  </a:extLst>
                </p:cNvPr>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0" name="Freeform 84">
                  <a:extLst>
                    <a:ext uri="{FF2B5EF4-FFF2-40B4-BE49-F238E27FC236}">
                      <a16:creationId xmlns:a16="http://schemas.microsoft.com/office/drawing/2014/main" id="{E582BE9F-00B5-453E-8A29-89A7483A8C75}"/>
                    </a:ext>
                  </a:extLst>
                </p:cNvPr>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1" name="Freeform 85">
                  <a:extLst>
                    <a:ext uri="{FF2B5EF4-FFF2-40B4-BE49-F238E27FC236}">
                      <a16:creationId xmlns:a16="http://schemas.microsoft.com/office/drawing/2014/main" id="{CD162F50-89D9-4474-A9E0-0C5755555B3A}"/>
                    </a:ext>
                  </a:extLst>
                </p:cNvPr>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2" name="Freeform 86">
                  <a:extLst>
                    <a:ext uri="{FF2B5EF4-FFF2-40B4-BE49-F238E27FC236}">
                      <a16:creationId xmlns:a16="http://schemas.microsoft.com/office/drawing/2014/main" id="{1472C201-B6CF-4165-95AD-B004F1C83CC4}"/>
                    </a:ext>
                  </a:extLst>
                </p:cNvPr>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83" name="Freeform 87">
                <a:extLst>
                  <a:ext uri="{FF2B5EF4-FFF2-40B4-BE49-F238E27FC236}">
                    <a16:creationId xmlns:a16="http://schemas.microsoft.com/office/drawing/2014/main" id="{E2FD6D85-149A-4274-A1F8-41C61CC17C04}"/>
                  </a:ext>
                </a:extLst>
              </p:cNvPr>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4" name="Freeform 88">
                <a:extLst>
                  <a:ext uri="{FF2B5EF4-FFF2-40B4-BE49-F238E27FC236}">
                    <a16:creationId xmlns:a16="http://schemas.microsoft.com/office/drawing/2014/main" id="{3B407BB1-B667-4147-8863-4914C05F5FB1}"/>
                  </a:ext>
                </a:extLst>
              </p:cNvPr>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 name="Freeform 89">
                <a:extLst>
                  <a:ext uri="{FF2B5EF4-FFF2-40B4-BE49-F238E27FC236}">
                    <a16:creationId xmlns:a16="http://schemas.microsoft.com/office/drawing/2014/main" id="{99793428-F967-4296-852A-2561A5B3B272}"/>
                  </a:ext>
                </a:extLst>
              </p:cNvPr>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6" name="Freeform 90">
                <a:extLst>
                  <a:ext uri="{FF2B5EF4-FFF2-40B4-BE49-F238E27FC236}">
                    <a16:creationId xmlns:a16="http://schemas.microsoft.com/office/drawing/2014/main" id="{D2D98EB7-9350-43B6-907F-25DD1DA49EF0}"/>
                  </a:ext>
                </a:extLst>
              </p:cNvPr>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7" name="Freeform 91">
                <a:extLst>
                  <a:ext uri="{FF2B5EF4-FFF2-40B4-BE49-F238E27FC236}">
                    <a16:creationId xmlns:a16="http://schemas.microsoft.com/office/drawing/2014/main" id="{43D6AB78-0FCC-4CE8-B7D1-4B37BF442732}"/>
                  </a:ext>
                </a:extLst>
              </p:cNvPr>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8" name="Freeform 92">
                <a:extLst>
                  <a:ext uri="{FF2B5EF4-FFF2-40B4-BE49-F238E27FC236}">
                    <a16:creationId xmlns:a16="http://schemas.microsoft.com/office/drawing/2014/main" id="{87960E24-4360-4ED2-93E9-2239DED1140C}"/>
                  </a:ext>
                </a:extLst>
              </p:cNvPr>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9" name="Freeform 93">
                <a:extLst>
                  <a:ext uri="{FF2B5EF4-FFF2-40B4-BE49-F238E27FC236}">
                    <a16:creationId xmlns:a16="http://schemas.microsoft.com/office/drawing/2014/main" id="{A6E41E51-AC48-4F6F-A201-5E5B0D40985B}"/>
                  </a:ext>
                </a:extLst>
              </p:cNvPr>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0" name="Freeform 94">
                <a:extLst>
                  <a:ext uri="{FF2B5EF4-FFF2-40B4-BE49-F238E27FC236}">
                    <a16:creationId xmlns:a16="http://schemas.microsoft.com/office/drawing/2014/main" id="{D74BDDD7-F8F1-4BEE-BEDD-A46A66E1FA69}"/>
                  </a:ext>
                </a:extLst>
              </p:cNvPr>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 name="Freeform 95">
                <a:extLst>
                  <a:ext uri="{FF2B5EF4-FFF2-40B4-BE49-F238E27FC236}">
                    <a16:creationId xmlns:a16="http://schemas.microsoft.com/office/drawing/2014/main" id="{A00EFD2F-F5FD-480D-98B9-03D9D10AF5AD}"/>
                  </a:ext>
                </a:extLst>
              </p:cNvPr>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2" name="Freeform 96">
                <a:extLst>
                  <a:ext uri="{FF2B5EF4-FFF2-40B4-BE49-F238E27FC236}">
                    <a16:creationId xmlns:a16="http://schemas.microsoft.com/office/drawing/2014/main" id="{B92D6435-9120-4055-8E58-650876872ACC}"/>
                  </a:ext>
                </a:extLst>
              </p:cNvPr>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3" name="Freeform 97">
                <a:extLst>
                  <a:ext uri="{FF2B5EF4-FFF2-40B4-BE49-F238E27FC236}">
                    <a16:creationId xmlns:a16="http://schemas.microsoft.com/office/drawing/2014/main" id="{33721245-25F8-4DFE-8D28-6AFDC27858C9}"/>
                  </a:ext>
                </a:extLst>
              </p:cNvPr>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4" name="Freeform 98">
                <a:extLst>
                  <a:ext uri="{FF2B5EF4-FFF2-40B4-BE49-F238E27FC236}">
                    <a16:creationId xmlns:a16="http://schemas.microsoft.com/office/drawing/2014/main" id="{CA405E75-3628-4DC9-B3F8-3D9F1F133F6E}"/>
                  </a:ext>
                </a:extLst>
              </p:cNvPr>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5" name="Freeform 99">
                <a:extLst>
                  <a:ext uri="{FF2B5EF4-FFF2-40B4-BE49-F238E27FC236}">
                    <a16:creationId xmlns:a16="http://schemas.microsoft.com/office/drawing/2014/main" id="{217F918B-1FAE-45E2-B03C-D26D4B2FF7B5}"/>
                  </a:ext>
                </a:extLst>
              </p:cNvPr>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6" name="Freeform 100">
                <a:extLst>
                  <a:ext uri="{FF2B5EF4-FFF2-40B4-BE49-F238E27FC236}">
                    <a16:creationId xmlns:a16="http://schemas.microsoft.com/office/drawing/2014/main" id="{9D75207E-BAF1-450D-B933-19BDE7D91C7C}"/>
                  </a:ext>
                </a:extLst>
              </p:cNvPr>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7" name="Freeform 101">
                <a:extLst>
                  <a:ext uri="{FF2B5EF4-FFF2-40B4-BE49-F238E27FC236}">
                    <a16:creationId xmlns:a16="http://schemas.microsoft.com/office/drawing/2014/main" id="{ED0509DA-0552-43AF-9DA0-58BEBF158E1B}"/>
                  </a:ext>
                </a:extLst>
              </p:cNvPr>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 name="Freeform 102">
                <a:extLst>
                  <a:ext uri="{FF2B5EF4-FFF2-40B4-BE49-F238E27FC236}">
                    <a16:creationId xmlns:a16="http://schemas.microsoft.com/office/drawing/2014/main" id="{1E477A77-6E84-46C5-B13F-577CF53E0B69}"/>
                  </a:ext>
                </a:extLst>
              </p:cNvPr>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 name="Freeform 103">
                <a:extLst>
                  <a:ext uri="{FF2B5EF4-FFF2-40B4-BE49-F238E27FC236}">
                    <a16:creationId xmlns:a16="http://schemas.microsoft.com/office/drawing/2014/main" id="{4DAB54DA-C068-40E8-B1EC-81A4A2FD0783}"/>
                  </a:ext>
                </a:extLst>
              </p:cNvPr>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 name="Freeform 104">
                <a:extLst>
                  <a:ext uri="{FF2B5EF4-FFF2-40B4-BE49-F238E27FC236}">
                    <a16:creationId xmlns:a16="http://schemas.microsoft.com/office/drawing/2014/main" id="{AF3BBE8F-3784-4D98-BA72-94BB243F1E45}"/>
                  </a:ext>
                </a:extLst>
              </p:cNvPr>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 name="Freeform 105">
                <a:extLst>
                  <a:ext uri="{FF2B5EF4-FFF2-40B4-BE49-F238E27FC236}">
                    <a16:creationId xmlns:a16="http://schemas.microsoft.com/office/drawing/2014/main" id="{E36A6877-97A3-4882-A8ED-281E5F6B3F3C}"/>
                  </a:ext>
                </a:extLst>
              </p:cNvPr>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 name="Freeform 106">
                <a:extLst>
                  <a:ext uri="{FF2B5EF4-FFF2-40B4-BE49-F238E27FC236}">
                    <a16:creationId xmlns:a16="http://schemas.microsoft.com/office/drawing/2014/main" id="{55BB02ED-EFAF-493D-8285-E358FB52496B}"/>
                  </a:ext>
                </a:extLst>
              </p:cNvPr>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 name="Freeform 107">
                <a:extLst>
                  <a:ext uri="{FF2B5EF4-FFF2-40B4-BE49-F238E27FC236}">
                    <a16:creationId xmlns:a16="http://schemas.microsoft.com/office/drawing/2014/main" id="{169457AE-965D-4BD1-A82B-E81EBDF4DCD4}"/>
                  </a:ext>
                </a:extLst>
              </p:cNvPr>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 name="Freeform 108">
                <a:extLst>
                  <a:ext uri="{FF2B5EF4-FFF2-40B4-BE49-F238E27FC236}">
                    <a16:creationId xmlns:a16="http://schemas.microsoft.com/office/drawing/2014/main" id="{83DD8F33-04FA-46B7-9C13-66B4D2394AA8}"/>
                  </a:ext>
                </a:extLst>
              </p:cNvPr>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 name="Freeform 109">
                <a:extLst>
                  <a:ext uri="{FF2B5EF4-FFF2-40B4-BE49-F238E27FC236}">
                    <a16:creationId xmlns:a16="http://schemas.microsoft.com/office/drawing/2014/main" id="{3A9894F9-0B61-4411-B8FA-50CBB57DADBC}"/>
                  </a:ext>
                </a:extLst>
              </p:cNvPr>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 name="Freeform 110">
                <a:extLst>
                  <a:ext uri="{FF2B5EF4-FFF2-40B4-BE49-F238E27FC236}">
                    <a16:creationId xmlns:a16="http://schemas.microsoft.com/office/drawing/2014/main" id="{D2F01A35-C46E-47FF-8C34-E482D43930FB}"/>
                  </a:ext>
                </a:extLst>
              </p:cNvPr>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 name="Freeform 111">
                <a:extLst>
                  <a:ext uri="{FF2B5EF4-FFF2-40B4-BE49-F238E27FC236}">
                    <a16:creationId xmlns:a16="http://schemas.microsoft.com/office/drawing/2014/main" id="{CAB672D4-35D3-4F71-9D1B-12ACC7FD5FB8}"/>
                  </a:ext>
                </a:extLst>
              </p:cNvPr>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 name="Freeform 112">
                <a:extLst>
                  <a:ext uri="{FF2B5EF4-FFF2-40B4-BE49-F238E27FC236}">
                    <a16:creationId xmlns:a16="http://schemas.microsoft.com/office/drawing/2014/main" id="{E78BD087-DAFA-489A-A5D3-A4FC5E1F9CA5}"/>
                  </a:ext>
                </a:extLst>
              </p:cNvPr>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209" name="Rectangle 113">
            <a:extLst>
              <a:ext uri="{FF2B5EF4-FFF2-40B4-BE49-F238E27FC236}">
                <a16:creationId xmlns:a16="http://schemas.microsoft.com/office/drawing/2014/main" id="{680A1D52-DA60-4771-987A-EA33EE7669C8}"/>
              </a:ext>
            </a:extLst>
          </p:cNvPr>
          <p:cNvSpPr>
            <a:spLocks noGrp="1" noChangeArrowheads="1"/>
          </p:cNvSpPr>
          <p:nvPr>
            <p:ph type="title"/>
          </p:nvPr>
        </p:nvSpPr>
        <p:spPr bwMode="auto">
          <a:xfrm>
            <a:off x="685800" y="4191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4210" name="Rectangle 114">
            <a:extLst>
              <a:ext uri="{FF2B5EF4-FFF2-40B4-BE49-F238E27FC236}">
                <a16:creationId xmlns:a16="http://schemas.microsoft.com/office/drawing/2014/main" id="{EBF4BA0D-B5D8-4AE0-BBAD-8AB46B649F28}"/>
              </a:ext>
            </a:extLst>
          </p:cNvPr>
          <p:cNvSpPr>
            <a:spLocks noGrp="1" noChangeArrowheads="1"/>
          </p:cNvSpPr>
          <p:nvPr>
            <p:ph type="body" idx="1"/>
          </p:nvPr>
        </p:nvSpPr>
        <p:spPr bwMode="auto">
          <a:xfrm>
            <a:off x="685800" y="17907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211" name="Rectangle 115">
            <a:extLst>
              <a:ext uri="{FF2B5EF4-FFF2-40B4-BE49-F238E27FC236}">
                <a16:creationId xmlns:a16="http://schemas.microsoft.com/office/drawing/2014/main" id="{718D5200-BED6-4722-AD8D-A37CFB87BDB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4212" name="Rectangle 116">
            <a:extLst>
              <a:ext uri="{FF2B5EF4-FFF2-40B4-BE49-F238E27FC236}">
                <a16:creationId xmlns:a16="http://schemas.microsoft.com/office/drawing/2014/main" id="{EE3E1CC6-1248-4AA2-AA13-A8C55AC9AC8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4213" name="Rectangle 117">
            <a:extLst>
              <a:ext uri="{FF2B5EF4-FFF2-40B4-BE49-F238E27FC236}">
                <a16:creationId xmlns:a16="http://schemas.microsoft.com/office/drawing/2014/main" id="{0EE1CB38-63DF-4521-88A4-45BAA1B1782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F9FED20B-49B4-47F2-8B7C-25FE44189438}" type="slidenum">
              <a:rPr lang="en-US" altLang="en-US"/>
              <a:pPr/>
              <a:t>‹#›</a:t>
            </a:fld>
            <a:endParaRPr lang="en-US" altLang="en-US"/>
          </a:p>
        </p:txBody>
      </p:sp>
    </p:spTree>
    <p:extLst>
      <p:ext uri="{BB962C8B-B14F-4D97-AF65-F5344CB8AC3E}">
        <p14:creationId xmlns:p14="http://schemas.microsoft.com/office/powerpoint/2010/main" val="9597926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4400" i="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www.carm.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merriam-webster.com/dictionary/emission" TargetMode="External"/><Relationship Id="rId2" Type="http://schemas.openxmlformats.org/officeDocument/2006/relationships/hyperlink" Target="http://www.merriam-webster.com/dictionary/unfolding" TargetMode="External"/><Relationship Id="rId1" Type="http://schemas.openxmlformats.org/officeDocument/2006/relationships/slideLayout" Target="../slideLayouts/slideLayout13.xml"/><Relationship Id="rId5" Type="http://schemas.openxmlformats.org/officeDocument/2006/relationships/hyperlink" Target="http://www.merriam-webster.com/dictionary/phylogeny" TargetMode="External"/><Relationship Id="rId4" Type="http://schemas.openxmlformats.org/officeDocument/2006/relationships/hyperlink" Target="http://www.merriam-webster.com/dictionary/growt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merriam-webster.com/dictionary/conjecture" TargetMode="External"/><Relationship Id="rId2" Type="http://schemas.openxmlformats.org/officeDocument/2006/relationships/hyperlink" Target="http://www.merriam-webster.com/dictionary/speculation" TargetMode="External"/><Relationship Id="rId1" Type="http://schemas.openxmlformats.org/officeDocument/2006/relationships/slideLayout" Target="../slideLayouts/slideLayout13.xml"/><Relationship Id="rId4" Type="http://schemas.openxmlformats.org/officeDocument/2006/relationships/hyperlink" Target="http://www.merriam-webster.com/dictionary/theore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Earth" TargetMode="External"/><Relationship Id="rId7" Type="http://schemas.openxmlformats.org/officeDocument/2006/relationships/image" Target="../media/image2.png"/><Relationship Id="rId2" Type="http://schemas.openxmlformats.org/officeDocument/2006/relationships/hyperlink" Target="http://en.wikipedia.org/wiki/Organism" TargetMode="External"/><Relationship Id="rId1" Type="http://schemas.openxmlformats.org/officeDocument/2006/relationships/slideLayout" Target="../slideLayouts/slideLayout13.xml"/><Relationship Id="rId6" Type="http://schemas.openxmlformats.org/officeDocument/2006/relationships/hyperlink" Target="http://en.wikipedia.org/wiki/Common_descent" TargetMode="External"/><Relationship Id="rId5" Type="http://schemas.openxmlformats.org/officeDocument/2006/relationships/hyperlink" Target="http://en.wikipedia.org/wiki/Ape" TargetMode="External"/><Relationship Id="rId4" Type="http://schemas.openxmlformats.org/officeDocument/2006/relationships/hyperlink" Target="http://en.wikipedia.org/wiki/Evolution#cite_note-189#cite_note-18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1CD62DB-768A-414C-84C4-F915F1BD9515}"/>
              </a:ext>
            </a:extLst>
          </p:cNvPr>
          <p:cNvSpPr>
            <a:spLocks noGrp="1" noChangeArrowheads="1"/>
          </p:cNvSpPr>
          <p:nvPr>
            <p:ph type="title"/>
          </p:nvPr>
        </p:nvSpPr>
        <p:spPr/>
        <p:txBody>
          <a:bodyPr/>
          <a:lstStyle/>
          <a:p>
            <a:endParaRPr lang="en-US" altLang="en-US"/>
          </a:p>
        </p:txBody>
      </p:sp>
      <p:sp>
        <p:nvSpPr>
          <p:cNvPr id="8195" name="Rectangle 3">
            <a:extLst>
              <a:ext uri="{FF2B5EF4-FFF2-40B4-BE49-F238E27FC236}">
                <a16:creationId xmlns:a16="http://schemas.microsoft.com/office/drawing/2014/main" id="{9269F06B-F54B-48CB-9750-5D58EE0028B4}"/>
              </a:ext>
            </a:extLst>
          </p:cNvPr>
          <p:cNvSpPr>
            <a:spLocks noGrp="1" noChangeArrowheads="1"/>
          </p:cNvSpPr>
          <p:nvPr>
            <p:ph type="body" idx="1"/>
          </p:nvPr>
        </p:nvSpPr>
        <p:spPr/>
        <p:txBody>
          <a:bodyPr/>
          <a:lstStyle/>
          <a:p>
            <a:endParaRPr lang="en-US" altLang="en-US"/>
          </a:p>
        </p:txBody>
      </p:sp>
      <p:pic>
        <p:nvPicPr>
          <p:cNvPr id="8196" name="Picture 4" descr="scan0004">
            <a:extLst>
              <a:ext uri="{FF2B5EF4-FFF2-40B4-BE49-F238E27FC236}">
                <a16:creationId xmlns:a16="http://schemas.microsoft.com/office/drawing/2014/main" id="{E6AB1614-D4EA-4E8A-80CB-24923E228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AED2AA-5802-47D3-BAD5-1F7207BAD65D}"/>
              </a:ext>
            </a:extLst>
          </p:cNvPr>
          <p:cNvSpPr>
            <a:spLocks noGrp="1" noChangeArrowheads="1"/>
          </p:cNvSpPr>
          <p:nvPr>
            <p:ph type="title"/>
          </p:nvPr>
        </p:nvSpPr>
        <p:spPr/>
        <p:txBody>
          <a:bodyPr/>
          <a:lstStyle/>
          <a:p>
            <a:endParaRPr lang="en-US" altLang="en-US"/>
          </a:p>
        </p:txBody>
      </p:sp>
      <p:sp>
        <p:nvSpPr>
          <p:cNvPr id="21507" name="Rectangle 3">
            <a:extLst>
              <a:ext uri="{FF2B5EF4-FFF2-40B4-BE49-F238E27FC236}">
                <a16:creationId xmlns:a16="http://schemas.microsoft.com/office/drawing/2014/main" id="{69F8AF54-826D-48E6-9596-32837125DA5C}"/>
              </a:ext>
            </a:extLst>
          </p:cNvPr>
          <p:cNvSpPr>
            <a:spLocks noGrp="1" noChangeArrowheads="1"/>
          </p:cNvSpPr>
          <p:nvPr>
            <p:ph type="body" idx="1"/>
          </p:nvPr>
        </p:nvSpPr>
        <p:spPr/>
        <p:txBody>
          <a:bodyPr/>
          <a:lstStyle/>
          <a:p>
            <a:endParaRPr lang="en-US" altLang="en-US"/>
          </a:p>
        </p:txBody>
      </p:sp>
      <p:pic>
        <p:nvPicPr>
          <p:cNvPr id="21509" name="Picture 5" descr="scan0005">
            <a:extLst>
              <a:ext uri="{FF2B5EF4-FFF2-40B4-BE49-F238E27FC236}">
                <a16:creationId xmlns:a16="http://schemas.microsoft.com/office/drawing/2014/main" id="{FB2C95FB-E74F-4294-9AC0-6587E62E5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E650D9-5953-4173-9B5F-20900DB0D475}"/>
              </a:ext>
            </a:extLst>
          </p:cNvPr>
          <p:cNvSpPr>
            <a:spLocks noGrp="1" noChangeArrowheads="1"/>
          </p:cNvSpPr>
          <p:nvPr>
            <p:ph type="title"/>
          </p:nvPr>
        </p:nvSpPr>
        <p:spPr>
          <a:xfrm>
            <a:off x="609600" y="419100"/>
            <a:ext cx="7848600" cy="4686300"/>
          </a:xfrm>
          <a:solidFill>
            <a:srgbClr val="FFFFFF"/>
          </a:solidFill>
        </p:spPr>
        <p:txBody>
          <a:bodyPr/>
          <a:lstStyle/>
          <a:p>
            <a:pPr algn="ctr"/>
            <a:r>
              <a:rPr lang="en-US" altLang="en-US" sz="9600">
                <a:solidFill>
                  <a:schemeClr val="tx1"/>
                </a:solidFill>
                <a:effectLst>
                  <a:outerShdw blurRad="38100" dist="38100" dir="2700000" algn="tl">
                    <a:srgbClr val="C0C0C0"/>
                  </a:outerShdw>
                </a:effectLst>
              </a:rPr>
              <a:t>The Beginning is near!</a:t>
            </a:r>
          </a:p>
        </p:txBody>
      </p:sp>
      <p:sp>
        <p:nvSpPr>
          <p:cNvPr id="29699" name="Rectangle 3">
            <a:extLst>
              <a:ext uri="{FF2B5EF4-FFF2-40B4-BE49-F238E27FC236}">
                <a16:creationId xmlns:a16="http://schemas.microsoft.com/office/drawing/2014/main" id="{3218F64C-37AD-4048-86A7-F9F7BA88AF35}"/>
              </a:ext>
            </a:extLst>
          </p:cNvPr>
          <p:cNvSpPr>
            <a:spLocks noGrp="1" noChangeArrowheads="1"/>
          </p:cNvSpPr>
          <p:nvPr>
            <p:ph type="body" idx="1"/>
          </p:nvPr>
        </p:nvSpPr>
        <p:spPr>
          <a:xfrm>
            <a:off x="685800" y="5715000"/>
            <a:ext cx="7772400" cy="190500"/>
          </a:xfrm>
        </p:spPr>
        <p:txBody>
          <a:bodyPr/>
          <a:lstStyle/>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A687292-8EC6-4026-BA79-6E1D299882CB}"/>
              </a:ext>
            </a:extLst>
          </p:cNvPr>
          <p:cNvSpPr>
            <a:spLocks noGrp="1" noChangeArrowheads="1"/>
          </p:cNvSpPr>
          <p:nvPr>
            <p:ph type="title"/>
          </p:nvPr>
        </p:nvSpPr>
        <p:spPr/>
        <p:txBody>
          <a:bodyPr/>
          <a:lstStyle/>
          <a:p>
            <a:endParaRPr lang="en-US" altLang="en-US"/>
          </a:p>
        </p:txBody>
      </p:sp>
      <p:sp>
        <p:nvSpPr>
          <p:cNvPr id="30723" name="Rectangle 3">
            <a:extLst>
              <a:ext uri="{FF2B5EF4-FFF2-40B4-BE49-F238E27FC236}">
                <a16:creationId xmlns:a16="http://schemas.microsoft.com/office/drawing/2014/main" id="{384EA647-1981-4396-A16B-A17BDAC6E6C7}"/>
              </a:ext>
            </a:extLst>
          </p:cNvPr>
          <p:cNvSpPr>
            <a:spLocks noGrp="1" noChangeArrowheads="1"/>
          </p:cNvSpPr>
          <p:nvPr>
            <p:ph type="body" idx="1"/>
          </p:nvPr>
        </p:nvSpPr>
        <p:spPr/>
        <p:txBody>
          <a:bodyPr/>
          <a:lstStyle/>
          <a:p>
            <a:endParaRPr lang="en-US" altLang="en-US"/>
          </a:p>
        </p:txBody>
      </p:sp>
      <p:pic>
        <p:nvPicPr>
          <p:cNvPr id="30724" name="Picture 4" descr="scan0005">
            <a:extLst>
              <a:ext uri="{FF2B5EF4-FFF2-40B4-BE49-F238E27FC236}">
                <a16:creationId xmlns:a16="http://schemas.microsoft.com/office/drawing/2014/main" id="{07985EE8-F073-44E3-B431-7A5D8103C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CB04FD-6A60-4622-9D19-68D27F935548}"/>
              </a:ext>
            </a:extLst>
          </p:cNvPr>
          <p:cNvSpPr>
            <a:spLocks noGrp="1" noChangeArrowheads="1"/>
          </p:cNvSpPr>
          <p:nvPr>
            <p:ph type="title"/>
          </p:nvPr>
        </p:nvSpPr>
        <p:spPr/>
        <p:txBody>
          <a:bodyPr/>
          <a:lstStyle/>
          <a:p>
            <a:endParaRPr lang="en-US" altLang="en-US"/>
          </a:p>
        </p:txBody>
      </p:sp>
      <p:sp>
        <p:nvSpPr>
          <p:cNvPr id="11267" name="Rectangle 3">
            <a:extLst>
              <a:ext uri="{FF2B5EF4-FFF2-40B4-BE49-F238E27FC236}">
                <a16:creationId xmlns:a16="http://schemas.microsoft.com/office/drawing/2014/main" id="{857E184D-8DA8-4FE5-ABCF-3E423DF84EA5}"/>
              </a:ext>
            </a:extLst>
          </p:cNvPr>
          <p:cNvSpPr>
            <a:spLocks noGrp="1" noChangeArrowheads="1"/>
          </p:cNvSpPr>
          <p:nvPr>
            <p:ph type="body" idx="1"/>
          </p:nvPr>
        </p:nvSpPr>
        <p:spPr/>
        <p:txBody>
          <a:bodyPr/>
          <a:lstStyle/>
          <a:p>
            <a:endParaRPr lang="en-US" altLang="en-US"/>
          </a:p>
        </p:txBody>
      </p:sp>
      <p:pic>
        <p:nvPicPr>
          <p:cNvPr id="11268" name="Picture 4" descr="scan0006">
            <a:extLst>
              <a:ext uri="{FF2B5EF4-FFF2-40B4-BE49-F238E27FC236}">
                <a16:creationId xmlns:a16="http://schemas.microsoft.com/office/drawing/2014/main" id="{38DE8DB0-675C-4AE6-8614-F05CEFC55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843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EA56E8-46A6-40E9-998C-00E20E831AC9}"/>
              </a:ext>
            </a:extLst>
          </p:cNvPr>
          <p:cNvSpPr>
            <a:spLocks noGrp="1" noChangeArrowheads="1"/>
          </p:cNvSpPr>
          <p:nvPr>
            <p:ph type="title"/>
          </p:nvPr>
        </p:nvSpPr>
        <p:spPr/>
        <p:txBody>
          <a:bodyPr/>
          <a:lstStyle/>
          <a:p>
            <a:endParaRPr lang="en-US" altLang="en-US"/>
          </a:p>
        </p:txBody>
      </p:sp>
      <p:sp>
        <p:nvSpPr>
          <p:cNvPr id="9219" name="Rectangle 3">
            <a:extLst>
              <a:ext uri="{FF2B5EF4-FFF2-40B4-BE49-F238E27FC236}">
                <a16:creationId xmlns:a16="http://schemas.microsoft.com/office/drawing/2014/main" id="{C996F479-465E-4CBA-AD00-9840444357E7}"/>
              </a:ext>
            </a:extLst>
          </p:cNvPr>
          <p:cNvSpPr>
            <a:spLocks noGrp="1" noChangeArrowheads="1"/>
          </p:cNvSpPr>
          <p:nvPr>
            <p:ph type="body" idx="1"/>
          </p:nvPr>
        </p:nvSpPr>
        <p:spPr/>
        <p:txBody>
          <a:bodyPr/>
          <a:lstStyle/>
          <a:p>
            <a:endParaRPr lang="en-US" altLang="en-US"/>
          </a:p>
        </p:txBody>
      </p:sp>
      <p:pic>
        <p:nvPicPr>
          <p:cNvPr id="9220" name="Picture 4" descr="scan0007">
            <a:extLst>
              <a:ext uri="{FF2B5EF4-FFF2-40B4-BE49-F238E27FC236}">
                <a16:creationId xmlns:a16="http://schemas.microsoft.com/office/drawing/2014/main" id="{FBBB9BEF-31B4-48E9-B901-0E1A66B8A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855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90D5862-1922-476F-9B5C-71112AB63D70}"/>
              </a:ext>
            </a:extLst>
          </p:cNvPr>
          <p:cNvSpPr>
            <a:spLocks noGrp="1" noChangeArrowheads="1"/>
          </p:cNvSpPr>
          <p:nvPr>
            <p:ph type="title"/>
          </p:nvPr>
        </p:nvSpPr>
        <p:spPr/>
        <p:txBody>
          <a:bodyPr/>
          <a:lstStyle/>
          <a:p>
            <a:endParaRPr lang="en-US" altLang="en-US"/>
          </a:p>
        </p:txBody>
      </p:sp>
      <p:sp>
        <p:nvSpPr>
          <p:cNvPr id="13315" name="Rectangle 3">
            <a:extLst>
              <a:ext uri="{FF2B5EF4-FFF2-40B4-BE49-F238E27FC236}">
                <a16:creationId xmlns:a16="http://schemas.microsoft.com/office/drawing/2014/main" id="{621D21ED-B121-4D1C-AB46-3AA0ABB6C63D}"/>
              </a:ext>
            </a:extLst>
          </p:cNvPr>
          <p:cNvSpPr>
            <a:spLocks noGrp="1" noChangeArrowheads="1"/>
          </p:cNvSpPr>
          <p:nvPr>
            <p:ph type="body" idx="1"/>
          </p:nvPr>
        </p:nvSpPr>
        <p:spPr/>
        <p:txBody>
          <a:bodyPr/>
          <a:lstStyle/>
          <a:p>
            <a:endParaRPr lang="en-US" altLang="en-US"/>
          </a:p>
        </p:txBody>
      </p:sp>
      <p:pic>
        <p:nvPicPr>
          <p:cNvPr id="13316" name="Picture 4" descr="scan0008">
            <a:extLst>
              <a:ext uri="{FF2B5EF4-FFF2-40B4-BE49-F238E27FC236}">
                <a16:creationId xmlns:a16="http://schemas.microsoft.com/office/drawing/2014/main" id="{05AA576A-B80C-4C15-85AD-A89E5DA6F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897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26BEEC-5A37-45B7-982C-4E0D9155C5E6}"/>
              </a:ext>
            </a:extLst>
          </p:cNvPr>
          <p:cNvSpPr>
            <a:spLocks noGrp="1" noChangeArrowheads="1"/>
          </p:cNvSpPr>
          <p:nvPr>
            <p:ph type="title"/>
          </p:nvPr>
        </p:nvSpPr>
        <p:spPr/>
        <p:txBody>
          <a:bodyPr/>
          <a:lstStyle/>
          <a:p>
            <a:endParaRPr lang="en-US" altLang="en-US"/>
          </a:p>
        </p:txBody>
      </p:sp>
      <p:sp>
        <p:nvSpPr>
          <p:cNvPr id="6147" name="Rectangle 3">
            <a:extLst>
              <a:ext uri="{FF2B5EF4-FFF2-40B4-BE49-F238E27FC236}">
                <a16:creationId xmlns:a16="http://schemas.microsoft.com/office/drawing/2014/main" id="{3406F15B-8D11-48D7-B9E2-E0FB3F81A160}"/>
              </a:ext>
            </a:extLst>
          </p:cNvPr>
          <p:cNvSpPr>
            <a:spLocks noGrp="1" noChangeArrowheads="1"/>
          </p:cNvSpPr>
          <p:nvPr>
            <p:ph type="body" idx="1"/>
          </p:nvPr>
        </p:nvSpPr>
        <p:spPr/>
        <p:txBody>
          <a:bodyPr/>
          <a:lstStyle/>
          <a:p>
            <a:endParaRPr lang="en-US" altLang="en-US"/>
          </a:p>
        </p:txBody>
      </p:sp>
      <p:pic>
        <p:nvPicPr>
          <p:cNvPr id="6148" name="Picture 4" descr="scan0002">
            <a:extLst>
              <a:ext uri="{FF2B5EF4-FFF2-40B4-BE49-F238E27FC236}">
                <a16:creationId xmlns:a16="http://schemas.microsoft.com/office/drawing/2014/main" id="{8261E16D-67D0-495E-A585-930F07F74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253538" cy="1272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8CBA0D6-8023-4152-91BF-873955236AFB}"/>
              </a:ext>
            </a:extLst>
          </p:cNvPr>
          <p:cNvSpPr>
            <a:spLocks noGrp="1" noChangeArrowheads="1"/>
          </p:cNvSpPr>
          <p:nvPr>
            <p:ph type="title"/>
          </p:nvPr>
        </p:nvSpPr>
        <p:spPr/>
        <p:txBody>
          <a:bodyPr/>
          <a:lstStyle/>
          <a:p>
            <a:endParaRPr lang="en-US" altLang="en-US"/>
          </a:p>
        </p:txBody>
      </p:sp>
      <p:sp>
        <p:nvSpPr>
          <p:cNvPr id="14339" name="Rectangle 3">
            <a:extLst>
              <a:ext uri="{FF2B5EF4-FFF2-40B4-BE49-F238E27FC236}">
                <a16:creationId xmlns:a16="http://schemas.microsoft.com/office/drawing/2014/main" id="{9FF3FC3B-2DB5-416A-947B-E809EF3C01E2}"/>
              </a:ext>
            </a:extLst>
          </p:cNvPr>
          <p:cNvSpPr>
            <a:spLocks noGrp="1" noChangeArrowheads="1"/>
          </p:cNvSpPr>
          <p:nvPr>
            <p:ph type="body" idx="1"/>
          </p:nvPr>
        </p:nvSpPr>
        <p:spPr/>
        <p:txBody>
          <a:bodyPr/>
          <a:lstStyle/>
          <a:p>
            <a:endParaRPr lang="en-US" altLang="en-US"/>
          </a:p>
        </p:txBody>
      </p:sp>
      <p:pic>
        <p:nvPicPr>
          <p:cNvPr id="14340" name="Picture 4" descr="scan0009">
            <a:extLst>
              <a:ext uri="{FF2B5EF4-FFF2-40B4-BE49-F238E27FC236}">
                <a16:creationId xmlns:a16="http://schemas.microsoft.com/office/drawing/2014/main" id="{2EB09BEF-4275-4476-800B-F1EC7DC81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3138"/>
            <a:ext cx="9144000" cy="880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F4AC57E-1ECB-4DBF-AE9F-E03F9FDADEBD}"/>
              </a:ext>
            </a:extLst>
          </p:cNvPr>
          <p:cNvSpPr>
            <a:spLocks noGrp="1" noChangeArrowheads="1"/>
          </p:cNvSpPr>
          <p:nvPr>
            <p:ph type="title"/>
          </p:nvPr>
        </p:nvSpPr>
        <p:spPr>
          <a:xfrm>
            <a:off x="609600" y="419100"/>
            <a:ext cx="7848600" cy="723900"/>
          </a:xfrm>
        </p:spPr>
        <p:txBody>
          <a:bodyPr/>
          <a:lstStyle/>
          <a:p>
            <a:r>
              <a:rPr lang="en-US" altLang="en-US" b="1">
                <a:solidFill>
                  <a:srgbClr val="FFFFFF"/>
                </a:solidFill>
              </a:rPr>
              <a:t>Deviation</a:t>
            </a:r>
          </a:p>
        </p:txBody>
      </p:sp>
      <p:sp>
        <p:nvSpPr>
          <p:cNvPr id="22531" name="Rectangle 3">
            <a:extLst>
              <a:ext uri="{FF2B5EF4-FFF2-40B4-BE49-F238E27FC236}">
                <a16:creationId xmlns:a16="http://schemas.microsoft.com/office/drawing/2014/main" id="{53328764-0962-41DE-8D08-C9BC45E6E822}"/>
              </a:ext>
            </a:extLst>
          </p:cNvPr>
          <p:cNvSpPr>
            <a:spLocks noGrp="1" noChangeArrowheads="1"/>
          </p:cNvSpPr>
          <p:nvPr>
            <p:ph type="body" idx="1"/>
          </p:nvPr>
        </p:nvSpPr>
        <p:spPr>
          <a:xfrm>
            <a:off x="685800" y="1371600"/>
            <a:ext cx="7772400" cy="4152900"/>
          </a:xfrm>
        </p:spPr>
        <p:txBody>
          <a:bodyPr/>
          <a:lstStyle/>
          <a:p>
            <a:pPr>
              <a:buFontTx/>
              <a:buNone/>
            </a:pPr>
            <a:r>
              <a:rPr lang="en-US" altLang="en-US" sz="1800">
                <a:solidFill>
                  <a:srgbClr val="FFFFFF"/>
                </a:solidFill>
              </a:rPr>
              <a:t>From</a:t>
            </a:r>
            <a:r>
              <a:rPr lang="en-US" altLang="en-US">
                <a:solidFill>
                  <a:srgbClr val="FFFFFF"/>
                </a:solidFill>
              </a:rPr>
              <a:t> </a:t>
            </a:r>
            <a:r>
              <a:rPr lang="en-US" altLang="en-US" sz="1800">
                <a:solidFill>
                  <a:srgbClr val="FFFFFF"/>
                </a:solidFill>
              </a:rPr>
              <a:t>the website </a:t>
            </a:r>
            <a:r>
              <a:rPr lang="en-US" altLang="en-US" sz="1800">
                <a:solidFill>
                  <a:srgbClr val="FFFFFF"/>
                </a:solidFill>
                <a:hlinkClick r:id="rId2"/>
              </a:rPr>
              <a:t>www.carm.org</a:t>
            </a:r>
            <a:r>
              <a:rPr lang="en-US" altLang="en-US" sz="1800">
                <a:solidFill>
                  <a:srgbClr val="FFFFFF"/>
                </a:solidFill>
              </a:rPr>
              <a:t> ( Christian Apologetics &amp; Research Ministry)</a:t>
            </a:r>
          </a:p>
          <a:p>
            <a:r>
              <a:rPr lang="en-US" altLang="en-US" sz="1800">
                <a:solidFill>
                  <a:srgbClr val="FFFFFF"/>
                </a:solidFill>
              </a:rPr>
              <a:t>From </a:t>
            </a:r>
            <a:r>
              <a:rPr lang="en-US" altLang="en-US" sz="1800" i="1">
                <a:solidFill>
                  <a:srgbClr val="FFFFFF"/>
                </a:solidFill>
              </a:rPr>
              <a:t>The Myth of Natural Origins; How Science Points to Divine Creation</a:t>
            </a:r>
          </a:p>
          <a:p>
            <a:r>
              <a:rPr lang="en-US" altLang="en-US" sz="1800" i="1">
                <a:solidFill>
                  <a:srgbClr val="FFFFFF"/>
                </a:solidFill>
              </a:rPr>
              <a:t> </a:t>
            </a:r>
            <a:r>
              <a:rPr lang="en-US" altLang="en-US" sz="1800">
                <a:solidFill>
                  <a:srgbClr val="FFFFFF"/>
                </a:solidFill>
              </a:rPr>
              <a:t>Ashby Camp, Ktisis Publishing, Tempe, Arizona, 1994, pp. 53-57,</a:t>
            </a:r>
          </a:p>
          <a:p>
            <a:endParaRPr lang="en-US" altLang="en-US" sz="1800">
              <a:solidFill>
                <a:srgbClr val="FFFFFF"/>
              </a:solidFill>
            </a:endParaRPr>
          </a:p>
          <a:p>
            <a:r>
              <a:rPr lang="en-US" altLang="en-US" sz="1800"/>
              <a:t> </a:t>
            </a:r>
            <a:r>
              <a:rPr lang="en-US" altLang="en-US" sz="1800">
                <a:solidFill>
                  <a:srgbClr val="003300"/>
                </a:solidFill>
              </a:rPr>
              <a:t>Even on a theoretical level, it does not seem possible for mutations to account for the diversity of life on earth, at least not in the time available. According to Professor Ambrose, the minimum number of mutations necessary to produce the simplest new structure in an organism is five </a:t>
            </a:r>
            <a:r>
              <a:rPr lang="en-US" altLang="en-US" sz="1800" i="1">
                <a:solidFill>
                  <a:srgbClr val="003300"/>
                </a:solidFill>
              </a:rPr>
              <a:t>(Davis, 67-68; Bird, 1:88), </a:t>
            </a:r>
            <a:r>
              <a:rPr lang="en-US" altLang="en-US" sz="1800">
                <a:solidFill>
                  <a:srgbClr val="003300"/>
                </a:solidFill>
              </a:rPr>
              <a:t>but these five mutations must be the proper type and must affect five genes that are functionally related. </a:t>
            </a:r>
            <a:r>
              <a:rPr lang="en-US" altLang="en-US" sz="1800" i="1">
                <a:solidFill>
                  <a:srgbClr val="003300"/>
                </a:solidFill>
              </a:rPr>
              <a:t>Davis, 67-68. </a:t>
            </a:r>
            <a:r>
              <a:rPr lang="en-US" altLang="en-US" sz="1800">
                <a:solidFill>
                  <a:srgbClr val="003300"/>
                </a:solidFill>
              </a:rPr>
              <a:t>In other words, not just any five mutations will do. The odds against this occurring in a single organism are astronomical.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0F4D13-FC72-4E54-B83F-AD1A4BE186D4}"/>
              </a:ext>
            </a:extLst>
          </p:cNvPr>
          <p:cNvSpPr>
            <a:spLocks noGrp="1" noChangeArrowheads="1"/>
          </p:cNvSpPr>
          <p:nvPr>
            <p:ph type="ctrTitle"/>
          </p:nvPr>
        </p:nvSpPr>
        <p:spPr>
          <a:xfrm>
            <a:off x="609600" y="685800"/>
            <a:ext cx="7772400" cy="1143000"/>
          </a:xfrm>
        </p:spPr>
        <p:txBody>
          <a:bodyPr/>
          <a:lstStyle/>
          <a:p>
            <a:r>
              <a:rPr lang="en-US" altLang="en-US" b="1">
                <a:solidFill>
                  <a:srgbClr val="FFFFFF"/>
                </a:solidFill>
              </a:rPr>
              <a:t>Why I </a:t>
            </a:r>
            <a:r>
              <a:rPr lang="en-US" altLang="en-US" b="1" u="sng">
                <a:solidFill>
                  <a:srgbClr val="FFFFFF"/>
                </a:solidFill>
              </a:rPr>
              <a:t>DO</a:t>
            </a:r>
            <a:r>
              <a:rPr lang="en-US" altLang="en-US" b="1">
                <a:solidFill>
                  <a:srgbClr val="FFFFFF"/>
                </a:solidFill>
              </a:rPr>
              <a:t> Believe in Evolution!</a:t>
            </a:r>
            <a:endParaRPr lang="en-US" altLang="en-US" b="1" u="sng">
              <a:solidFill>
                <a:srgbClr val="FFFFFF"/>
              </a:solidFill>
            </a:endParaRPr>
          </a:p>
        </p:txBody>
      </p:sp>
      <p:sp>
        <p:nvSpPr>
          <p:cNvPr id="2051" name="Rectangle 3">
            <a:extLst>
              <a:ext uri="{FF2B5EF4-FFF2-40B4-BE49-F238E27FC236}">
                <a16:creationId xmlns:a16="http://schemas.microsoft.com/office/drawing/2014/main" id="{7BFE55BE-05AC-4AD3-8F9D-217E120CBC0E}"/>
              </a:ext>
            </a:extLst>
          </p:cNvPr>
          <p:cNvSpPr>
            <a:spLocks noGrp="1" noChangeArrowheads="1"/>
          </p:cNvSpPr>
          <p:nvPr>
            <p:ph type="subTitle" idx="1"/>
          </p:nvPr>
        </p:nvSpPr>
        <p:spPr>
          <a:xfrm>
            <a:off x="1371600" y="2133600"/>
            <a:ext cx="6477000" cy="2133600"/>
          </a:xfrm>
        </p:spPr>
        <p:txBody>
          <a:bodyPr/>
          <a:lstStyle/>
          <a:p>
            <a:pPr algn="l"/>
            <a:r>
              <a:rPr lang="en-US" altLang="en-US" b="1">
                <a:effectLst>
                  <a:outerShdw blurRad="38100" dist="38100" dir="2700000" algn="tl">
                    <a:srgbClr val="000000"/>
                  </a:outerShdw>
                </a:effectLst>
              </a:rPr>
              <a:t>Not - “The General Theory of Evolution.” </a:t>
            </a:r>
          </a:p>
          <a:p>
            <a:pPr algn="l"/>
            <a:endParaRPr lang="en-US" altLang="en-US" b="1">
              <a:effectLst>
                <a:outerShdw blurRad="38100" dist="38100" dir="2700000" algn="tl">
                  <a:srgbClr val="000000"/>
                </a:outerShdw>
              </a:effectLst>
            </a:endParaRPr>
          </a:p>
          <a:p>
            <a:pPr algn="l"/>
            <a:r>
              <a:rPr lang="en-US" altLang="en-US" b="1">
                <a:effectLst>
                  <a:outerShdw blurRad="38100" dist="38100" dir="2700000" algn="tl">
                    <a:srgbClr val="000000"/>
                  </a:outerShdw>
                </a:effectLst>
              </a:rPr>
              <a:t>But - “Species Specific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53D2523-81C6-4BE0-A6F3-BA63930983D2}"/>
              </a:ext>
            </a:extLst>
          </p:cNvPr>
          <p:cNvSpPr>
            <a:spLocks noGrp="1" noChangeArrowheads="1"/>
          </p:cNvSpPr>
          <p:nvPr>
            <p:ph type="title"/>
          </p:nvPr>
        </p:nvSpPr>
        <p:spPr>
          <a:xfrm>
            <a:off x="609600" y="419100"/>
            <a:ext cx="7848600" cy="495300"/>
          </a:xfrm>
        </p:spPr>
        <p:txBody>
          <a:bodyPr/>
          <a:lstStyle/>
          <a:p>
            <a:r>
              <a:rPr lang="en-US" altLang="en-US" sz="2800"/>
              <a:t>From </a:t>
            </a:r>
            <a:r>
              <a:rPr lang="en-US" altLang="en-US" sz="2800" i="0"/>
              <a:t>The Myth of Natural Origins; How Science Points to Divine Creation</a:t>
            </a:r>
            <a:br>
              <a:rPr lang="en-US" altLang="en-US" sz="2800" i="0"/>
            </a:br>
            <a:endParaRPr lang="en-US" altLang="en-US" sz="2800" i="0"/>
          </a:p>
        </p:txBody>
      </p:sp>
      <p:sp>
        <p:nvSpPr>
          <p:cNvPr id="23555" name="Rectangle 3">
            <a:extLst>
              <a:ext uri="{FF2B5EF4-FFF2-40B4-BE49-F238E27FC236}">
                <a16:creationId xmlns:a16="http://schemas.microsoft.com/office/drawing/2014/main" id="{5FAA9D7E-F402-4D1E-9F9E-E6D74F1B46BD}"/>
              </a:ext>
            </a:extLst>
          </p:cNvPr>
          <p:cNvSpPr>
            <a:spLocks noGrp="1" noChangeArrowheads="1"/>
          </p:cNvSpPr>
          <p:nvPr>
            <p:ph type="body" idx="1"/>
          </p:nvPr>
        </p:nvSpPr>
        <p:spPr>
          <a:xfrm>
            <a:off x="0" y="990600"/>
            <a:ext cx="9144000" cy="5867400"/>
          </a:xfrm>
          <a:solidFill>
            <a:srgbClr val="FFFFFF"/>
          </a:solidFill>
        </p:spPr>
        <p:txBody>
          <a:bodyPr/>
          <a:lstStyle/>
          <a:p>
            <a:pPr>
              <a:buFontTx/>
              <a:buNone/>
            </a:pPr>
            <a:endParaRPr lang="en-US" altLang="en-US" sz="3000" b="1">
              <a:effectLst>
                <a:outerShdw blurRad="38100" dist="38100" dir="2700000" algn="tl">
                  <a:srgbClr val="C0C0C0"/>
                </a:outerShdw>
              </a:effectLst>
            </a:endParaRPr>
          </a:p>
          <a:p>
            <a:pPr>
              <a:buFontTx/>
              <a:buNone/>
            </a:pPr>
            <a:r>
              <a:rPr lang="en-US" altLang="en-US" sz="3000" b="1">
                <a:effectLst>
                  <a:outerShdw blurRad="38100" dist="38100" dir="2700000" algn="tl">
                    <a:srgbClr val="C0C0C0"/>
                  </a:outerShdw>
                </a:effectLst>
              </a:rPr>
              <a:t>   The odds of a single cell possessing non-harmful mutations of five specific (functionally related) genes is the product of their separate probabilities. </a:t>
            </a:r>
            <a:r>
              <a:rPr lang="en-US" altLang="en-US" sz="3000" b="1" i="1">
                <a:effectLst>
                  <a:outerShdw blurRad="38100" dist="38100" dir="2700000" algn="tl">
                    <a:srgbClr val="C0C0C0"/>
                  </a:outerShdw>
                </a:effectLst>
              </a:rPr>
              <a:t>Morris, 63</a:t>
            </a:r>
            <a:r>
              <a:rPr lang="en-US" altLang="en-US" sz="3000" b="1">
                <a:effectLst>
                  <a:outerShdw blurRad="38100" dist="38100" dir="2700000" algn="tl">
                    <a:srgbClr val="C0C0C0"/>
                  </a:outerShdw>
                </a:effectLst>
              </a:rPr>
              <a:t>. In other words, the probability is 1 in 10</a:t>
            </a:r>
            <a:r>
              <a:rPr lang="en-US" altLang="en-US" sz="1600" b="1">
                <a:effectLst>
                  <a:outerShdw blurRad="38100" dist="38100" dir="2700000" algn="tl">
                    <a:srgbClr val="C0C0C0"/>
                  </a:outerShdw>
                </a:effectLst>
              </a:rPr>
              <a:t>8 </a:t>
            </a:r>
            <a:r>
              <a:rPr lang="en-US" altLang="en-US" sz="3000" b="1">
                <a:effectLst>
                  <a:outerShdw blurRad="38100" dist="38100" dir="2700000" algn="tl">
                    <a:srgbClr val="C0C0C0"/>
                  </a:outerShdw>
                </a:effectLst>
              </a:rPr>
              <a:t>X 10</a:t>
            </a:r>
            <a:r>
              <a:rPr lang="en-US" altLang="en-US" sz="1600" b="1">
                <a:effectLst>
                  <a:outerShdw blurRad="38100" dist="38100" dir="2700000" algn="tl">
                    <a:srgbClr val="C0C0C0"/>
                  </a:outerShdw>
                </a:effectLst>
              </a:rPr>
              <a:t>8 </a:t>
            </a:r>
            <a:r>
              <a:rPr lang="en-US" altLang="en-US" sz="3000" b="1">
                <a:effectLst>
                  <a:outerShdw blurRad="38100" dist="38100" dir="2700000" algn="tl">
                    <a:srgbClr val="C0C0C0"/>
                  </a:outerShdw>
                </a:effectLst>
              </a:rPr>
              <a:t>X 10</a:t>
            </a:r>
            <a:r>
              <a:rPr lang="en-US" altLang="en-US" sz="1600" b="1">
                <a:effectLst>
                  <a:outerShdw blurRad="38100" dist="38100" dir="2700000" algn="tl">
                    <a:srgbClr val="C0C0C0"/>
                  </a:outerShdw>
                </a:effectLst>
              </a:rPr>
              <a:t>8</a:t>
            </a:r>
            <a:r>
              <a:rPr lang="en-US" altLang="en-US" sz="1400" b="1">
                <a:effectLst>
                  <a:outerShdw blurRad="38100" dist="38100" dir="2700000" algn="tl">
                    <a:srgbClr val="C0C0C0"/>
                  </a:outerShdw>
                </a:effectLst>
              </a:rPr>
              <a:t> </a:t>
            </a:r>
            <a:r>
              <a:rPr lang="en-US" altLang="en-US" sz="3000" b="1">
                <a:effectLst>
                  <a:outerShdw blurRad="38100" dist="38100" dir="2700000" algn="tl">
                    <a:srgbClr val="C0C0C0"/>
                  </a:outerShdw>
                </a:effectLst>
              </a:rPr>
              <a:t>X 10</a:t>
            </a:r>
            <a:r>
              <a:rPr lang="en-US" altLang="en-US" sz="1600" b="1">
                <a:effectLst>
                  <a:outerShdw blurRad="38100" dist="38100" dir="2700000" algn="tl">
                    <a:srgbClr val="C0C0C0"/>
                  </a:outerShdw>
                </a:effectLst>
              </a:rPr>
              <a:t>8 </a:t>
            </a:r>
            <a:r>
              <a:rPr lang="en-US" altLang="en-US" sz="3000" b="1">
                <a:effectLst>
                  <a:outerShdw blurRad="38100" dist="38100" dir="2700000" algn="tl">
                    <a:srgbClr val="C0C0C0"/>
                  </a:outerShdw>
                </a:effectLst>
              </a:rPr>
              <a:t>X 10</a:t>
            </a:r>
            <a:r>
              <a:rPr lang="en-US" altLang="en-US" sz="1600" b="1">
                <a:effectLst>
                  <a:outerShdw blurRad="38100" dist="38100" dir="2700000" algn="tl">
                    <a:srgbClr val="C0C0C0"/>
                  </a:outerShdw>
                </a:effectLst>
              </a:rPr>
              <a:t>8</a:t>
            </a:r>
            <a:r>
              <a:rPr lang="en-US" altLang="en-US" sz="3000" b="1">
                <a:effectLst>
                  <a:outerShdw blurRad="38100" dist="38100" dir="2700000" algn="tl">
                    <a:srgbClr val="C0C0C0"/>
                  </a:outerShdw>
                </a:effectLst>
              </a:rPr>
              <a:t>, or 1 in 10</a:t>
            </a:r>
            <a:r>
              <a:rPr lang="en-US" altLang="en-US" sz="1600" b="1">
                <a:effectLst>
                  <a:outerShdw blurRad="38100" dist="38100" dir="2700000" algn="tl">
                    <a:srgbClr val="C0C0C0"/>
                  </a:outerShdw>
                </a:effectLst>
              </a:rPr>
              <a:t>40</a:t>
            </a:r>
            <a:r>
              <a:rPr lang="en-US" altLang="en-US" sz="3000" b="1">
                <a:effectLst>
                  <a:outerShdw blurRad="38100" dist="38100" dir="2700000" algn="tl">
                    <a:srgbClr val="C0C0C0"/>
                  </a:outerShdw>
                </a:effectLst>
              </a:rPr>
              <a:t>. If one hundred trillion (10</a:t>
            </a:r>
            <a:r>
              <a:rPr lang="en-US" altLang="en-US" sz="1400" b="1">
                <a:effectLst>
                  <a:outerShdw blurRad="38100" dist="38100" dir="2700000" algn="tl">
                    <a:srgbClr val="C0C0C0"/>
                  </a:outerShdw>
                </a:effectLst>
              </a:rPr>
              <a:t>14</a:t>
            </a:r>
            <a:r>
              <a:rPr lang="en-US" altLang="en-US" sz="3000" b="1">
                <a:effectLst>
                  <a:outerShdw blurRad="38100" dist="38100" dir="2700000" algn="tl">
                    <a:srgbClr val="C0C0C0"/>
                  </a:outerShdw>
                </a:effectLst>
              </a:rPr>
              <a:t>) bacteria were produced every second for five billion years (10</a:t>
            </a:r>
            <a:r>
              <a:rPr lang="en-US" altLang="en-US" sz="1600" b="1">
                <a:effectLst>
                  <a:outerShdw blurRad="38100" dist="38100" dir="2700000" algn="tl">
                    <a:srgbClr val="C0C0C0"/>
                  </a:outerShdw>
                </a:effectLst>
              </a:rPr>
              <a:t>17</a:t>
            </a:r>
            <a:r>
              <a:rPr lang="en-US" altLang="en-US" sz="3000" b="1">
                <a:effectLst>
                  <a:outerShdw blurRad="38100" dist="38100" dir="2700000" algn="tl">
                    <a:srgbClr val="C0C0C0"/>
                  </a:outerShdw>
                </a:effectLst>
              </a:rPr>
              <a:t> seconds), the resulting population (10</a:t>
            </a:r>
            <a:r>
              <a:rPr lang="en-US" altLang="en-US" sz="1600" b="1">
                <a:effectLst>
                  <a:outerShdw blurRad="38100" dist="38100" dir="2700000" algn="tl">
                    <a:srgbClr val="C0C0C0"/>
                  </a:outerShdw>
                </a:effectLst>
              </a:rPr>
              <a:t>31</a:t>
            </a:r>
            <a:r>
              <a:rPr lang="en-US" altLang="en-US" sz="3000" b="1">
                <a:effectLst>
                  <a:outerShdw blurRad="38100" dist="38100" dir="2700000" algn="tl">
                    <a:srgbClr val="C0C0C0"/>
                  </a:outerShdw>
                </a:effectLst>
              </a:rPr>
              <a:t>) would be only 1/1,000,000,000 of what was needed!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21F055-E7A7-4B53-8E84-C4254C937FEF}"/>
              </a:ext>
            </a:extLst>
          </p:cNvPr>
          <p:cNvSpPr>
            <a:spLocks noGrp="1" noChangeArrowheads="1"/>
          </p:cNvSpPr>
          <p:nvPr>
            <p:ph type="title"/>
          </p:nvPr>
        </p:nvSpPr>
        <p:spPr/>
        <p:txBody>
          <a:bodyPr/>
          <a:lstStyle/>
          <a:p>
            <a:r>
              <a:rPr lang="en-US" altLang="en-US" b="1">
                <a:solidFill>
                  <a:srgbClr val="FFFFFF"/>
                </a:solidFill>
              </a:rPr>
              <a:t>Science</a:t>
            </a:r>
          </a:p>
        </p:txBody>
      </p:sp>
      <p:sp>
        <p:nvSpPr>
          <p:cNvPr id="24579" name="Rectangle 3">
            <a:extLst>
              <a:ext uri="{FF2B5EF4-FFF2-40B4-BE49-F238E27FC236}">
                <a16:creationId xmlns:a16="http://schemas.microsoft.com/office/drawing/2014/main" id="{C40956DD-4CA6-4F6A-9FE7-57B27E5C95F2}"/>
              </a:ext>
            </a:extLst>
          </p:cNvPr>
          <p:cNvSpPr>
            <a:spLocks noGrp="1" noChangeArrowheads="1"/>
          </p:cNvSpPr>
          <p:nvPr>
            <p:ph type="body" idx="1"/>
          </p:nvPr>
        </p:nvSpPr>
        <p:spPr/>
        <p:txBody>
          <a:bodyPr/>
          <a:lstStyle/>
          <a:p>
            <a:r>
              <a:rPr lang="en-US" altLang="en-US" b="1">
                <a:effectLst>
                  <a:outerShdw blurRad="38100" dist="38100" dir="2700000" algn="tl">
                    <a:srgbClr val="000000"/>
                  </a:outerShdw>
                </a:effectLst>
              </a:rPr>
              <a:t>Must be observable</a:t>
            </a:r>
          </a:p>
          <a:p>
            <a:r>
              <a:rPr lang="en-US" altLang="en-US" b="1">
                <a:effectLst>
                  <a:outerShdw blurRad="38100" dist="38100" dir="2700000" algn="tl">
                    <a:srgbClr val="000000"/>
                  </a:outerShdw>
                </a:effectLst>
              </a:rPr>
              <a:t>Must be repeatable</a:t>
            </a:r>
          </a:p>
          <a:p>
            <a:r>
              <a:rPr lang="en-US" altLang="en-US" b="1">
                <a:effectLst>
                  <a:outerShdw blurRad="38100" dist="38100" dir="2700000" algn="tl">
                    <a:srgbClr val="000000"/>
                  </a:outerShdw>
                </a:effectLst>
              </a:rPr>
              <a:t>Unless you are speaking of Evolution</a:t>
            </a:r>
          </a:p>
          <a:p>
            <a:r>
              <a:rPr lang="en-US" altLang="en-US" b="1">
                <a:effectLst>
                  <a:outerShdw blurRad="38100" dist="38100" dir="2700000" algn="tl">
                    <a:srgbClr val="000000"/>
                  </a:outerShdw>
                </a:effectLst>
              </a:rPr>
              <a:t>Common Descent can not be observed or repeated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p:cTn id="13" dur="1000" fill="hold"/>
                                        <p:tgtEl>
                                          <p:spTgt spid="24579">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2457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ED6A152-82CC-4408-A677-BD4D972DB9DD}"/>
              </a:ext>
            </a:extLst>
          </p:cNvPr>
          <p:cNvSpPr>
            <a:spLocks noGrp="1" noChangeArrowheads="1"/>
          </p:cNvSpPr>
          <p:nvPr>
            <p:ph type="title"/>
          </p:nvPr>
        </p:nvSpPr>
        <p:spPr/>
        <p:txBody>
          <a:bodyPr/>
          <a:lstStyle/>
          <a:p>
            <a:endParaRPr lang="en-US" altLang="en-US"/>
          </a:p>
        </p:txBody>
      </p:sp>
      <p:sp>
        <p:nvSpPr>
          <p:cNvPr id="25603" name="Rectangle 3">
            <a:extLst>
              <a:ext uri="{FF2B5EF4-FFF2-40B4-BE49-F238E27FC236}">
                <a16:creationId xmlns:a16="http://schemas.microsoft.com/office/drawing/2014/main" id="{B7545E0E-EAFE-4CC5-B764-4576C25CBA66}"/>
              </a:ext>
            </a:extLst>
          </p:cNvPr>
          <p:cNvSpPr>
            <a:spLocks noGrp="1" noChangeArrowheads="1"/>
          </p:cNvSpPr>
          <p:nvPr>
            <p:ph type="body" idx="1"/>
          </p:nvPr>
        </p:nvSpPr>
        <p:spPr>
          <a:xfrm>
            <a:off x="304800" y="228600"/>
            <a:ext cx="8686800" cy="6629400"/>
          </a:xfrm>
          <a:solidFill>
            <a:srgbClr val="FFFFFF"/>
          </a:solidFill>
        </p:spPr>
        <p:txBody>
          <a:bodyPr/>
          <a:lstStyle/>
          <a:p>
            <a:r>
              <a:rPr lang="en-US" altLang="en-US" sz="1800"/>
              <a:t>Howell, F.C., </a:t>
            </a:r>
            <a:r>
              <a:rPr lang="en-US" altLang="en-US" sz="1800" i="1"/>
              <a:t>Early Man, </a:t>
            </a:r>
            <a:r>
              <a:rPr lang="en-US" altLang="en-US" sz="1800"/>
              <a:t>Time Life Books, New York 1970</a:t>
            </a:r>
          </a:p>
        </p:txBody>
      </p:sp>
      <p:pic>
        <p:nvPicPr>
          <p:cNvPr id="25606" name="Picture 6" descr="Pronconsul">
            <a:extLst>
              <a:ext uri="{FF2B5EF4-FFF2-40B4-BE49-F238E27FC236}">
                <a16:creationId xmlns:a16="http://schemas.microsoft.com/office/drawing/2014/main" id="{F081353B-23ED-4DFF-8012-B3F94DA01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819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Dryopithecus">
            <a:extLst>
              <a:ext uri="{FF2B5EF4-FFF2-40B4-BE49-F238E27FC236}">
                <a16:creationId xmlns:a16="http://schemas.microsoft.com/office/drawing/2014/main" id="{E759B3BE-A319-415B-B92B-A098F75DD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10858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Oreopithecus">
            <a:extLst>
              <a:ext uri="{FF2B5EF4-FFF2-40B4-BE49-F238E27FC236}">
                <a16:creationId xmlns:a16="http://schemas.microsoft.com/office/drawing/2014/main" id="{C88B8B3C-6668-44FE-AFD1-40B8A6ED8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00200"/>
            <a:ext cx="8477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Ramapithecus">
            <a:extLst>
              <a:ext uri="{FF2B5EF4-FFF2-40B4-BE49-F238E27FC236}">
                <a16:creationId xmlns:a16="http://schemas.microsoft.com/office/drawing/2014/main" id="{DF801339-41D1-402C-9066-CFF10670A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24000"/>
            <a:ext cx="895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Australopithecus, Paranthropus, Advanced Australopithecus">
            <a:extLst>
              <a:ext uri="{FF2B5EF4-FFF2-40B4-BE49-F238E27FC236}">
                <a16:creationId xmlns:a16="http://schemas.microsoft.com/office/drawing/2014/main" id="{2BB21D0B-D0BF-429C-B4CD-14A80D857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143000"/>
            <a:ext cx="2971800" cy="2444750"/>
          </a:xfrm>
          <a:prstGeom prst="rect">
            <a:avLst/>
          </a:prstGeom>
          <a:noFill/>
          <a:extLst>
            <a:ext uri="{909E8E84-426E-40DD-AFC4-6F175D3DCCD1}">
              <a14:hiddenFill xmlns:a14="http://schemas.microsoft.com/office/drawing/2010/main">
                <a:solidFill>
                  <a:srgbClr val="FFFFFF"/>
                </a:solidFill>
              </a14:hiddenFill>
            </a:ext>
          </a:extLst>
        </p:spPr>
      </p:pic>
      <p:pic>
        <p:nvPicPr>
          <p:cNvPr id="25611" name="Picture 11" descr="Homo Erectus, Early Homo Sapiens, Solo Man, &amp; Rhodesian Man">
            <a:extLst>
              <a:ext uri="{FF2B5EF4-FFF2-40B4-BE49-F238E27FC236}">
                <a16:creationId xmlns:a16="http://schemas.microsoft.com/office/drawing/2014/main" id="{F4CAAC01-5AF4-4D4D-9D66-375770D9D4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581400"/>
            <a:ext cx="3790950" cy="2530475"/>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Neanderthal Man, Cro-Magnon Man, Modern Man">
            <a:extLst>
              <a:ext uri="{FF2B5EF4-FFF2-40B4-BE49-F238E27FC236}">
                <a16:creationId xmlns:a16="http://schemas.microsoft.com/office/drawing/2014/main" id="{4EE05929-7CAB-478A-A9DA-B05237C89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038600"/>
            <a:ext cx="3143250" cy="2474913"/>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Pliopithecus">
            <a:extLst>
              <a:ext uri="{FF2B5EF4-FFF2-40B4-BE49-F238E27FC236}">
                <a16:creationId xmlns:a16="http://schemas.microsoft.com/office/drawing/2014/main" id="{1F857963-B99D-4600-BE2D-812232A481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143000"/>
            <a:ext cx="723900"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9AF318C-F63B-43BD-A9F0-44E1AD8E2C2B}"/>
              </a:ext>
            </a:extLst>
          </p:cNvPr>
          <p:cNvSpPr>
            <a:spLocks noGrp="1" noChangeArrowheads="1"/>
          </p:cNvSpPr>
          <p:nvPr>
            <p:ph type="title"/>
          </p:nvPr>
        </p:nvSpPr>
        <p:spPr/>
        <p:txBody>
          <a:bodyPr/>
          <a:lstStyle/>
          <a:p>
            <a:r>
              <a:rPr lang="en-US" altLang="en-US" b="1">
                <a:solidFill>
                  <a:srgbClr val="FFFFFF"/>
                </a:solidFill>
              </a:rPr>
              <a:t>What God Created</a:t>
            </a:r>
          </a:p>
        </p:txBody>
      </p:sp>
      <p:sp>
        <p:nvSpPr>
          <p:cNvPr id="26627" name="Rectangle 3">
            <a:extLst>
              <a:ext uri="{FF2B5EF4-FFF2-40B4-BE49-F238E27FC236}">
                <a16:creationId xmlns:a16="http://schemas.microsoft.com/office/drawing/2014/main" id="{96D260BE-FFCB-4D98-A5AD-C4ECEC3B4F34}"/>
              </a:ext>
            </a:extLst>
          </p:cNvPr>
          <p:cNvSpPr>
            <a:spLocks noGrp="1" noChangeArrowheads="1"/>
          </p:cNvSpPr>
          <p:nvPr>
            <p:ph type="body" idx="1"/>
          </p:nvPr>
        </p:nvSpPr>
        <p:spPr>
          <a:xfrm>
            <a:off x="381000" y="1371600"/>
            <a:ext cx="8382000" cy="5486400"/>
          </a:xfrm>
          <a:solidFill>
            <a:srgbClr val="FFFFFF"/>
          </a:solidFill>
        </p:spPr>
        <p:txBody>
          <a:bodyPr/>
          <a:lstStyle/>
          <a:p>
            <a:r>
              <a:rPr lang="en-US" altLang="en-US" sz="2500">
                <a:effectLst>
                  <a:outerShdw blurRad="38100" dist="38100" dir="2700000" algn="tl">
                    <a:srgbClr val="C0C0C0"/>
                  </a:outerShdw>
                </a:effectLst>
              </a:rPr>
              <a:t>Ne 9:6 You alone are the LORD; You have made heaven, The heaven of heavens, with all their host, The earth and everything on it, The seas and all that is in them, And You preserve them all. The host of heaven worships You.</a:t>
            </a:r>
          </a:p>
          <a:p>
            <a:r>
              <a:rPr lang="en-US" altLang="en-US" sz="2500">
                <a:effectLst>
                  <a:outerShdw blurRad="38100" dist="38100" dir="2700000" algn="tl">
                    <a:srgbClr val="C0C0C0"/>
                  </a:outerShdw>
                </a:effectLst>
              </a:rPr>
              <a:t>Ge 1:11 Then God said, "Let the earth bring forth grass, the herb that yields seed, and the fruit tree that yields fruit according to its kind, whose seed is in itself, on the earth"; and it was so.</a:t>
            </a:r>
          </a:p>
          <a:p>
            <a:r>
              <a:rPr lang="en-US" altLang="en-US" sz="2500">
                <a:effectLst>
                  <a:outerShdw blurRad="38100" dist="38100" dir="2700000" algn="tl">
                    <a:srgbClr val="C0C0C0"/>
                  </a:outerShdw>
                </a:effectLst>
              </a:rPr>
              <a:t>Ge 1:21 So God created great sea creatures and every living thing that moves, with which the waters abounded, according to their kind, and every winged bird according to its kind. And God saw that it was good.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5354A40-DA15-4858-B3BF-8603E8D739F6}"/>
              </a:ext>
            </a:extLst>
          </p:cNvPr>
          <p:cNvSpPr>
            <a:spLocks noGrp="1" noChangeArrowheads="1"/>
          </p:cNvSpPr>
          <p:nvPr>
            <p:ph type="title"/>
          </p:nvPr>
        </p:nvSpPr>
        <p:spPr/>
        <p:txBody>
          <a:bodyPr/>
          <a:lstStyle/>
          <a:p>
            <a:r>
              <a:rPr lang="en-US" altLang="en-US" b="1">
                <a:solidFill>
                  <a:srgbClr val="FFFFFF"/>
                </a:solidFill>
              </a:rPr>
              <a:t>What God Created</a:t>
            </a:r>
          </a:p>
        </p:txBody>
      </p:sp>
      <p:sp>
        <p:nvSpPr>
          <p:cNvPr id="27651" name="Rectangle 3">
            <a:extLst>
              <a:ext uri="{FF2B5EF4-FFF2-40B4-BE49-F238E27FC236}">
                <a16:creationId xmlns:a16="http://schemas.microsoft.com/office/drawing/2014/main" id="{22A30CD3-223A-461E-B78E-CAA283F1EAFC}"/>
              </a:ext>
            </a:extLst>
          </p:cNvPr>
          <p:cNvSpPr>
            <a:spLocks noGrp="1" noChangeArrowheads="1"/>
          </p:cNvSpPr>
          <p:nvPr>
            <p:ph type="body" idx="1"/>
          </p:nvPr>
        </p:nvSpPr>
        <p:spPr/>
        <p:txBody>
          <a:bodyPr/>
          <a:lstStyle/>
          <a:p>
            <a:r>
              <a:rPr lang="en-US" altLang="en-US" b="1">
                <a:effectLst>
                  <a:outerShdw blurRad="38100" dist="38100" dir="2700000" algn="tl">
                    <a:srgbClr val="000000"/>
                  </a:outerShdw>
                </a:effectLst>
              </a:rPr>
              <a:t>God allowed for advancement of a species</a:t>
            </a:r>
          </a:p>
          <a:p>
            <a:r>
              <a:rPr lang="en-US" altLang="en-US" b="1">
                <a:effectLst>
                  <a:outerShdw blurRad="38100" dist="38100" dir="2700000" algn="tl">
                    <a:srgbClr val="000000"/>
                  </a:outerShdw>
                </a:effectLst>
              </a:rPr>
              <a:t>It can be observed and repeated</a:t>
            </a:r>
          </a:p>
          <a:p>
            <a:r>
              <a:rPr lang="en-US" altLang="en-US" b="1">
                <a:effectLst>
                  <a:outerShdw blurRad="38100" dist="38100" dir="2700000" algn="tl">
                    <a:srgbClr val="000000"/>
                  </a:outerShdw>
                </a:effectLst>
              </a:rPr>
              <a:t>No species can “cross” to any other</a:t>
            </a:r>
            <a:r>
              <a:rPr lang="en-US" altLang="en-US"/>
              <a:t> </a:t>
            </a:r>
            <a:r>
              <a:rPr lang="en-US" altLang="en-US" b="1" i="1">
                <a:solidFill>
                  <a:srgbClr val="FFFFFF"/>
                </a:solidFill>
                <a:effectLst>
                  <a:outerShdw blurRad="38100" dist="38100" dir="2700000" algn="tl">
                    <a:srgbClr val="000000"/>
                  </a:outerShdw>
                </a:effectLst>
              </a:rPr>
              <a:t>“according to its kind,</a:t>
            </a:r>
            <a:r>
              <a:rPr lang="en-US" altLang="en-US"/>
              <a:t> </a:t>
            </a:r>
            <a:r>
              <a:rPr lang="en-US" altLang="en-US" b="1" i="1">
                <a:solidFill>
                  <a:srgbClr val="FFFFFF"/>
                </a:solidFill>
                <a:effectLst>
                  <a:outerShdw blurRad="38100" dist="38100" dir="2700000" algn="tl">
                    <a:srgbClr val="000000"/>
                  </a:outerShdw>
                </a:effectLst>
              </a:rPr>
              <a:t>whose seed is in itself, on the earth"; and it was so.”</a:t>
            </a:r>
          </a:p>
          <a:p>
            <a:endParaRPr lang="en-US" altLang="en-US" b="1" i="1">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1F85573-667C-426B-AAF2-F801F2CEEBCC}"/>
              </a:ext>
            </a:extLst>
          </p:cNvPr>
          <p:cNvSpPr>
            <a:spLocks noGrp="1" noChangeArrowheads="1"/>
          </p:cNvSpPr>
          <p:nvPr>
            <p:ph type="title"/>
          </p:nvPr>
        </p:nvSpPr>
        <p:spPr/>
        <p:txBody>
          <a:bodyPr/>
          <a:lstStyle/>
          <a:p>
            <a:r>
              <a:rPr lang="en-US" altLang="en-US" b="1">
                <a:solidFill>
                  <a:srgbClr val="FFFFFF"/>
                </a:solidFill>
              </a:rPr>
              <a:t>What “YOU” must do</a:t>
            </a:r>
          </a:p>
        </p:txBody>
      </p:sp>
      <p:sp>
        <p:nvSpPr>
          <p:cNvPr id="28675" name="Rectangle 3">
            <a:extLst>
              <a:ext uri="{FF2B5EF4-FFF2-40B4-BE49-F238E27FC236}">
                <a16:creationId xmlns:a16="http://schemas.microsoft.com/office/drawing/2014/main" id="{CDA2C262-4A5C-49C6-B0D9-125817FF40BF}"/>
              </a:ext>
            </a:extLst>
          </p:cNvPr>
          <p:cNvSpPr>
            <a:spLocks noGrp="1" noChangeArrowheads="1"/>
          </p:cNvSpPr>
          <p:nvPr>
            <p:ph type="body" idx="1"/>
          </p:nvPr>
        </p:nvSpPr>
        <p:spPr/>
        <p:txBody>
          <a:bodyPr/>
          <a:lstStyle/>
          <a:p>
            <a:pPr>
              <a:lnSpc>
                <a:spcPct val="130000"/>
              </a:lnSpc>
              <a:buFontTx/>
              <a:buNone/>
            </a:pPr>
            <a:r>
              <a:rPr lang="en-US" altLang="en-US" b="1">
                <a:solidFill>
                  <a:srgbClr val="FFCC66"/>
                </a:solidFill>
                <a:effectLst>
                  <a:outerShdw blurRad="38100" dist="38100" dir="2700000" algn="tl">
                    <a:srgbClr val="000000"/>
                  </a:outerShdw>
                </a:effectLst>
              </a:rPr>
              <a:t>Hear the Gospel       </a:t>
            </a:r>
            <a:r>
              <a:rPr lang="en-US" altLang="en-US" b="1">
                <a:solidFill>
                  <a:srgbClr val="66FFFF"/>
                </a:solidFill>
                <a:effectLst>
                  <a:outerShdw blurRad="38100" dist="38100" dir="2700000" algn="tl">
                    <a:srgbClr val="000000"/>
                  </a:outerShdw>
                </a:effectLst>
              </a:rPr>
              <a:t>Romans 10:17</a:t>
            </a:r>
          </a:p>
          <a:p>
            <a:pPr>
              <a:lnSpc>
                <a:spcPct val="130000"/>
              </a:lnSpc>
              <a:buFontTx/>
              <a:buNone/>
            </a:pPr>
            <a:r>
              <a:rPr lang="en-US" altLang="en-US" b="1">
                <a:solidFill>
                  <a:srgbClr val="FFCC66"/>
                </a:solidFill>
                <a:effectLst>
                  <a:outerShdw blurRad="38100" dist="38100" dir="2700000" algn="tl">
                    <a:srgbClr val="000000"/>
                  </a:outerShdw>
                </a:effectLst>
              </a:rPr>
              <a:t>Believe Jesus is the Christ  </a:t>
            </a:r>
            <a:r>
              <a:rPr lang="en-US" altLang="en-US" b="1">
                <a:solidFill>
                  <a:srgbClr val="66FFFF"/>
                </a:solidFill>
                <a:effectLst>
                  <a:outerShdw blurRad="38100" dist="38100" dir="2700000" algn="tl">
                    <a:srgbClr val="000000"/>
                  </a:outerShdw>
                </a:effectLst>
              </a:rPr>
              <a:t>Jn 8:24</a:t>
            </a:r>
          </a:p>
          <a:p>
            <a:pPr>
              <a:lnSpc>
                <a:spcPct val="130000"/>
              </a:lnSpc>
              <a:buFontTx/>
              <a:buNone/>
            </a:pPr>
            <a:r>
              <a:rPr lang="en-US" altLang="en-US" b="1">
                <a:solidFill>
                  <a:srgbClr val="FFCC66"/>
                </a:solidFill>
                <a:effectLst>
                  <a:outerShdw blurRad="38100" dist="38100" dir="2700000" algn="tl">
                    <a:srgbClr val="000000"/>
                  </a:outerShdw>
                </a:effectLst>
              </a:rPr>
              <a:t>Repent of Your Sins         </a:t>
            </a:r>
            <a:r>
              <a:rPr lang="en-US" altLang="en-US" b="1">
                <a:solidFill>
                  <a:srgbClr val="66FFFF"/>
                </a:solidFill>
                <a:effectLst>
                  <a:outerShdw blurRad="38100" dist="38100" dir="2700000" algn="tl">
                    <a:srgbClr val="000000"/>
                  </a:outerShdw>
                </a:effectLst>
              </a:rPr>
              <a:t>Luke 13:3</a:t>
            </a:r>
          </a:p>
          <a:p>
            <a:pPr>
              <a:lnSpc>
                <a:spcPct val="130000"/>
              </a:lnSpc>
              <a:buFontTx/>
              <a:buNone/>
            </a:pPr>
            <a:r>
              <a:rPr lang="en-US" altLang="en-US" b="1">
                <a:solidFill>
                  <a:srgbClr val="FFCC66"/>
                </a:solidFill>
                <a:effectLst>
                  <a:outerShdw blurRad="38100" dist="38100" dir="2700000" algn="tl">
                    <a:srgbClr val="000000"/>
                  </a:outerShdw>
                </a:effectLst>
              </a:rPr>
              <a:t>Confess Jesus as Lord    </a:t>
            </a:r>
            <a:r>
              <a:rPr lang="en-US" altLang="en-US" b="1">
                <a:solidFill>
                  <a:srgbClr val="66FFFF"/>
                </a:solidFill>
                <a:effectLst>
                  <a:outerShdw blurRad="38100" dist="38100" dir="2700000" algn="tl">
                    <a:srgbClr val="000000"/>
                  </a:outerShdw>
                </a:effectLst>
              </a:rPr>
              <a:t>Rom 10:10</a:t>
            </a:r>
          </a:p>
          <a:p>
            <a:pPr>
              <a:lnSpc>
                <a:spcPct val="130000"/>
              </a:lnSpc>
              <a:buFontTx/>
              <a:buNone/>
            </a:pPr>
            <a:r>
              <a:rPr lang="en-US" altLang="en-US" b="1">
                <a:solidFill>
                  <a:srgbClr val="FFCC66"/>
                </a:solidFill>
                <a:effectLst>
                  <a:outerShdw blurRad="38100" dist="38100" dir="2700000" algn="tl">
                    <a:srgbClr val="000000"/>
                  </a:outerShdw>
                </a:effectLst>
              </a:rPr>
              <a:t>Be Baptized    </a:t>
            </a:r>
            <a:r>
              <a:rPr lang="en-US" altLang="en-US" b="1">
                <a:solidFill>
                  <a:srgbClr val="66FFFF"/>
                </a:solidFill>
                <a:effectLst>
                  <a:outerShdw blurRad="38100" dist="38100" dir="2700000" algn="tl">
                    <a:srgbClr val="000000"/>
                  </a:outerShdw>
                </a:effectLst>
              </a:rPr>
              <a:t>Mark 16:16, Acts 2:38</a:t>
            </a:r>
          </a:p>
          <a:p>
            <a:pPr>
              <a:lnSpc>
                <a:spcPct val="130000"/>
              </a:lnSpc>
              <a:buFontTx/>
              <a:buNone/>
            </a:pPr>
            <a:r>
              <a:rPr lang="en-US" altLang="en-US" b="1">
                <a:solidFill>
                  <a:srgbClr val="FFCC66"/>
                </a:solidFill>
                <a:effectLst>
                  <a:outerShdw blurRad="38100" dist="38100" dir="2700000" algn="tl">
                    <a:srgbClr val="000000"/>
                  </a:outerShdw>
                </a:effectLst>
              </a:rPr>
              <a:t>Faithfully Serve Jesus        </a:t>
            </a:r>
            <a:r>
              <a:rPr lang="en-US" altLang="en-US" b="1">
                <a:solidFill>
                  <a:srgbClr val="66FFFF"/>
                </a:solidFill>
                <a:effectLst>
                  <a:outerShdw blurRad="38100" dist="38100" dir="2700000" algn="tl">
                    <a:srgbClr val="000000"/>
                  </a:outerShdw>
                </a:effectLst>
              </a:rPr>
              <a:t>Rev. 2:10</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8D44CA5-1935-46EC-A707-199558A66CF6}"/>
              </a:ext>
            </a:extLst>
          </p:cNvPr>
          <p:cNvSpPr>
            <a:spLocks noGrp="1" noChangeArrowheads="1"/>
          </p:cNvSpPr>
          <p:nvPr>
            <p:ph type="title"/>
          </p:nvPr>
        </p:nvSpPr>
        <p:spPr>
          <a:xfrm>
            <a:off x="685800" y="419100"/>
            <a:ext cx="7772400" cy="723900"/>
          </a:xfrm>
        </p:spPr>
        <p:txBody>
          <a:bodyPr/>
          <a:lstStyle/>
          <a:p>
            <a:r>
              <a:rPr lang="en-US" altLang="en-US">
                <a:solidFill>
                  <a:srgbClr val="FFFFFF"/>
                </a:solidFill>
              </a:rPr>
              <a:t>evo·lu·tion </a:t>
            </a:r>
            <a:br>
              <a:rPr lang="en-US" altLang="en-US">
                <a:solidFill>
                  <a:srgbClr val="FFFFFF"/>
                </a:solidFill>
              </a:rPr>
            </a:br>
            <a:endParaRPr lang="en-US" altLang="en-US">
              <a:solidFill>
                <a:srgbClr val="FFFFFF"/>
              </a:solidFill>
            </a:endParaRPr>
          </a:p>
        </p:txBody>
      </p:sp>
      <p:sp>
        <p:nvSpPr>
          <p:cNvPr id="15363" name="Rectangle 3">
            <a:extLst>
              <a:ext uri="{FF2B5EF4-FFF2-40B4-BE49-F238E27FC236}">
                <a16:creationId xmlns:a16="http://schemas.microsoft.com/office/drawing/2014/main" id="{6F9148B6-0321-4C41-8A4E-C9B3104178EE}"/>
              </a:ext>
            </a:extLst>
          </p:cNvPr>
          <p:cNvSpPr>
            <a:spLocks noGrp="1" noChangeArrowheads="1"/>
          </p:cNvSpPr>
          <p:nvPr>
            <p:ph type="body" idx="1"/>
          </p:nvPr>
        </p:nvSpPr>
        <p:spPr>
          <a:xfrm>
            <a:off x="0" y="914400"/>
            <a:ext cx="9144000" cy="5715000"/>
          </a:xfrm>
          <a:solidFill>
            <a:srgbClr val="FFFFFF"/>
          </a:solidFill>
        </p:spPr>
        <p:txBody>
          <a:bodyPr/>
          <a:lstStyle/>
          <a:p>
            <a:pPr>
              <a:buFontTx/>
              <a:buNone/>
            </a:pPr>
            <a:r>
              <a:rPr lang="en-US" altLang="en-US" sz="1400" b="1"/>
              <a:t>      </a:t>
            </a:r>
            <a:r>
              <a:rPr lang="en-US" altLang="en-US" sz="2200" b="1"/>
              <a:t>1</a:t>
            </a:r>
            <a:r>
              <a:rPr lang="en-US" altLang="en-US" sz="2200"/>
              <a:t> </a:t>
            </a:r>
            <a:r>
              <a:rPr lang="en-US" altLang="en-US" sz="2200" b="1"/>
              <a:t>:</a:t>
            </a:r>
            <a:r>
              <a:rPr lang="en-US" altLang="en-US" sz="2200"/>
              <a:t> one of a set of prescribed movements</a:t>
            </a:r>
            <a:br>
              <a:rPr lang="en-US" altLang="en-US" sz="2200"/>
            </a:br>
            <a:r>
              <a:rPr lang="en-US" altLang="en-US" sz="2200" b="1"/>
              <a:t>2 a</a:t>
            </a:r>
            <a:r>
              <a:rPr lang="en-US" altLang="en-US" sz="2200"/>
              <a:t> </a:t>
            </a:r>
            <a:r>
              <a:rPr lang="en-US" altLang="en-US" sz="2200" b="1"/>
              <a:t>:</a:t>
            </a:r>
            <a:r>
              <a:rPr lang="en-US" altLang="en-US" sz="2200"/>
              <a:t> a process of change in a certain direction </a:t>
            </a:r>
            <a:r>
              <a:rPr lang="en-US" altLang="en-US" sz="2200" b="1"/>
              <a:t>:</a:t>
            </a:r>
            <a:r>
              <a:rPr lang="en-US" altLang="en-US" sz="2200"/>
              <a:t> </a:t>
            </a:r>
            <a:r>
              <a:rPr lang="en-US" altLang="en-US" sz="2200" b="1">
                <a:hlinkClick r:id="rId2"/>
              </a:rPr>
              <a:t>unfolding</a:t>
            </a:r>
            <a:r>
              <a:rPr lang="en-US" altLang="en-US" sz="2200"/>
              <a:t> </a:t>
            </a:r>
            <a:r>
              <a:rPr lang="en-US" altLang="en-US" sz="2200" b="1"/>
              <a:t>b</a:t>
            </a:r>
            <a:r>
              <a:rPr lang="en-US" altLang="en-US" sz="2200"/>
              <a:t> </a:t>
            </a:r>
            <a:r>
              <a:rPr lang="en-US" altLang="en-US" sz="2200" b="1"/>
              <a:t>:</a:t>
            </a:r>
            <a:r>
              <a:rPr lang="en-US" altLang="en-US" sz="2200"/>
              <a:t> the action or an instance of forming and giving something off </a:t>
            </a:r>
            <a:r>
              <a:rPr lang="en-US" altLang="en-US" sz="2200" b="1"/>
              <a:t>:</a:t>
            </a:r>
            <a:r>
              <a:rPr lang="en-US" altLang="en-US" sz="2200"/>
              <a:t> </a:t>
            </a:r>
            <a:r>
              <a:rPr lang="en-US" altLang="en-US" sz="2200" b="1">
                <a:hlinkClick r:id="rId3"/>
              </a:rPr>
              <a:t>emission</a:t>
            </a:r>
            <a:r>
              <a:rPr lang="en-US" altLang="en-US" sz="2200"/>
              <a:t> </a:t>
            </a:r>
            <a:r>
              <a:rPr lang="en-US" altLang="en-US" sz="2200" b="1"/>
              <a:t>c </a:t>
            </a:r>
            <a:r>
              <a:rPr lang="en-US" altLang="en-US" sz="2200"/>
              <a:t>(1) </a:t>
            </a:r>
            <a:r>
              <a:rPr lang="en-US" altLang="en-US" sz="2200" b="1"/>
              <a:t>:</a:t>
            </a:r>
            <a:r>
              <a:rPr lang="en-US" altLang="en-US" sz="2200"/>
              <a:t> a process of continuous change from a lower, simpler, or worse to a higher, more complex, or better state </a:t>
            </a:r>
            <a:r>
              <a:rPr lang="en-US" altLang="en-US" sz="2200" b="1"/>
              <a:t>:</a:t>
            </a:r>
            <a:r>
              <a:rPr lang="en-US" altLang="en-US" sz="2200"/>
              <a:t> </a:t>
            </a:r>
            <a:r>
              <a:rPr lang="en-US" altLang="en-US" sz="2200" b="1">
                <a:hlinkClick r:id="rId4"/>
              </a:rPr>
              <a:t>growth</a:t>
            </a:r>
            <a:r>
              <a:rPr lang="en-US" altLang="en-US" sz="2200"/>
              <a:t> (2) </a:t>
            </a:r>
            <a:r>
              <a:rPr lang="en-US" altLang="en-US" sz="2200" b="1"/>
              <a:t>:</a:t>
            </a:r>
            <a:r>
              <a:rPr lang="en-US" altLang="en-US" sz="2200"/>
              <a:t> a process of gradual and relatively peaceful social, political, and economic advance </a:t>
            </a:r>
            <a:r>
              <a:rPr lang="en-US" altLang="en-US" sz="2200" b="1"/>
              <a:t>d</a:t>
            </a:r>
            <a:r>
              <a:rPr lang="en-US" altLang="en-US" sz="2200"/>
              <a:t> </a:t>
            </a:r>
            <a:r>
              <a:rPr lang="en-US" altLang="en-US" sz="2200" b="1"/>
              <a:t>:</a:t>
            </a:r>
            <a:r>
              <a:rPr lang="en-US" altLang="en-US" sz="2200"/>
              <a:t> something evolved</a:t>
            </a:r>
            <a:br>
              <a:rPr lang="en-US" altLang="en-US" sz="2200"/>
            </a:br>
            <a:r>
              <a:rPr lang="en-US" altLang="en-US" sz="2200" b="1"/>
              <a:t>3</a:t>
            </a:r>
            <a:r>
              <a:rPr lang="en-US" altLang="en-US" sz="2200"/>
              <a:t> </a:t>
            </a:r>
            <a:r>
              <a:rPr lang="en-US" altLang="en-US" sz="2200" b="1"/>
              <a:t>:</a:t>
            </a:r>
            <a:r>
              <a:rPr lang="en-US" altLang="en-US" sz="2200"/>
              <a:t> the process of working out or developing</a:t>
            </a:r>
            <a:br>
              <a:rPr lang="en-US" altLang="en-US" sz="2200"/>
            </a:br>
            <a:r>
              <a:rPr lang="en-US" altLang="en-US" sz="2200" b="1"/>
              <a:t>4 a</a:t>
            </a:r>
            <a:r>
              <a:rPr lang="en-US" altLang="en-US" sz="2200"/>
              <a:t> </a:t>
            </a:r>
            <a:r>
              <a:rPr lang="en-US" altLang="en-US" sz="2200" b="1"/>
              <a:t>:</a:t>
            </a:r>
            <a:r>
              <a:rPr lang="en-US" altLang="en-US" sz="2200"/>
              <a:t> the historical development of a biological group (as a race or species) </a:t>
            </a:r>
            <a:r>
              <a:rPr lang="en-US" altLang="en-US" sz="2200" b="1"/>
              <a:t>:</a:t>
            </a:r>
            <a:r>
              <a:rPr lang="en-US" altLang="en-US" sz="2200"/>
              <a:t> </a:t>
            </a:r>
            <a:r>
              <a:rPr lang="en-US" altLang="en-US" sz="2200" b="1">
                <a:hlinkClick r:id="rId5"/>
              </a:rPr>
              <a:t>phylogeny</a:t>
            </a:r>
            <a:r>
              <a:rPr lang="en-US" altLang="en-US" sz="2200"/>
              <a:t> </a:t>
            </a:r>
            <a:r>
              <a:rPr lang="en-US" altLang="en-US" sz="2200" b="1"/>
              <a:t>b</a:t>
            </a:r>
            <a:r>
              <a:rPr lang="en-US" altLang="en-US" sz="2200"/>
              <a:t> </a:t>
            </a:r>
            <a:r>
              <a:rPr lang="en-US" altLang="en-US" sz="2200" b="1"/>
              <a:t>:</a:t>
            </a:r>
            <a:r>
              <a:rPr lang="en-US" altLang="en-US" sz="2200"/>
              <a:t> a theory that the various types of animals and plants have their origin in other preexisting types and that the distinguishable differences are due to modifications in successive generations; </a:t>
            </a:r>
            <a:r>
              <a:rPr lang="en-US" altLang="en-US" sz="2200" i="1"/>
              <a:t>also</a:t>
            </a:r>
            <a:r>
              <a:rPr lang="en-US" altLang="en-US" sz="2200"/>
              <a:t> </a:t>
            </a:r>
            <a:r>
              <a:rPr lang="en-US" altLang="en-US" sz="2200" b="1"/>
              <a:t>:</a:t>
            </a:r>
            <a:r>
              <a:rPr lang="en-US" altLang="en-US" sz="2200"/>
              <a:t> the process described by this </a:t>
            </a:r>
            <a:r>
              <a:rPr lang="en-US" altLang="en-US" sz="2200" u="sng"/>
              <a:t>theory</a:t>
            </a:r>
            <a:br>
              <a:rPr lang="en-US" altLang="en-US" sz="2200" u="sng"/>
            </a:br>
            <a:r>
              <a:rPr lang="en-US" altLang="en-US" sz="2200" b="1"/>
              <a:t>5</a:t>
            </a:r>
            <a:r>
              <a:rPr lang="en-US" altLang="en-US" sz="2200"/>
              <a:t> </a:t>
            </a:r>
            <a:r>
              <a:rPr lang="en-US" altLang="en-US" sz="2200" b="1"/>
              <a:t>:</a:t>
            </a:r>
            <a:r>
              <a:rPr lang="en-US" altLang="en-US" sz="2200"/>
              <a:t> the extraction of a mathematical root</a:t>
            </a:r>
            <a:br>
              <a:rPr lang="en-US" altLang="en-US" sz="2200"/>
            </a:br>
            <a:r>
              <a:rPr lang="en-US" altLang="en-US" sz="2200" b="1"/>
              <a:t>6</a:t>
            </a:r>
            <a:r>
              <a:rPr lang="en-US" altLang="en-US" sz="2200"/>
              <a:t> </a:t>
            </a:r>
            <a:r>
              <a:rPr lang="en-US" altLang="en-US" sz="2200" b="1"/>
              <a:t>:</a:t>
            </a:r>
            <a:r>
              <a:rPr lang="en-US" altLang="en-US" sz="2200"/>
              <a:t> a process in which the whole universe is a progression of interrelated phenomena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7C1E263-971A-4125-8C73-09B08E9BED9B}"/>
              </a:ext>
            </a:extLst>
          </p:cNvPr>
          <p:cNvSpPr>
            <a:spLocks noGrp="1" noChangeArrowheads="1"/>
          </p:cNvSpPr>
          <p:nvPr>
            <p:ph type="title"/>
          </p:nvPr>
        </p:nvSpPr>
        <p:spPr/>
        <p:txBody>
          <a:bodyPr/>
          <a:lstStyle/>
          <a:p>
            <a:r>
              <a:rPr lang="en-US" altLang="en-US" b="1">
                <a:solidFill>
                  <a:srgbClr val="FFFFFF"/>
                </a:solidFill>
              </a:rPr>
              <a:t>God set in order natural laws that will be obeyed.</a:t>
            </a:r>
            <a:r>
              <a:rPr lang="en-US" altLang="en-US"/>
              <a:t> </a:t>
            </a:r>
          </a:p>
        </p:txBody>
      </p:sp>
      <p:sp>
        <p:nvSpPr>
          <p:cNvPr id="16387" name="Rectangle 3">
            <a:extLst>
              <a:ext uri="{FF2B5EF4-FFF2-40B4-BE49-F238E27FC236}">
                <a16:creationId xmlns:a16="http://schemas.microsoft.com/office/drawing/2014/main" id="{BE22ED52-E01E-4BBD-9024-4BACE8AE1C1D}"/>
              </a:ext>
            </a:extLst>
          </p:cNvPr>
          <p:cNvSpPr>
            <a:spLocks noGrp="1" noChangeArrowheads="1"/>
          </p:cNvSpPr>
          <p:nvPr>
            <p:ph type="body" idx="1"/>
          </p:nvPr>
        </p:nvSpPr>
        <p:spPr>
          <a:xfrm>
            <a:off x="609600" y="1790700"/>
            <a:ext cx="7848600" cy="4686300"/>
          </a:xfrm>
        </p:spPr>
        <p:txBody>
          <a:bodyPr/>
          <a:lstStyle/>
          <a:p>
            <a:r>
              <a:rPr lang="en-US" altLang="en-US" sz="2800" b="1"/>
              <a:t>Ge 1:11</a:t>
            </a:r>
            <a:r>
              <a:rPr lang="en-US" altLang="en-US" sz="2800"/>
              <a:t> </a:t>
            </a:r>
            <a:r>
              <a:rPr lang="en-US" altLang="en-US" sz="2800" b="1">
                <a:effectLst>
                  <a:outerShdw blurRad="38100" dist="38100" dir="2700000" algn="tl">
                    <a:srgbClr val="000000"/>
                  </a:outerShdw>
                </a:effectLst>
              </a:rPr>
              <a:t>Then God said, "Let the earth bring forth grass, the herb that yields seed, and the fruit tree that yields fruit according to its kind, whose seed is in itself, on the earth"; and it was so.</a:t>
            </a:r>
          </a:p>
          <a:p>
            <a:r>
              <a:rPr lang="en-US" altLang="en-US" sz="2800" b="1">
                <a:effectLst>
                  <a:outerShdw blurRad="38100" dist="38100" dir="2700000" algn="tl">
                    <a:srgbClr val="000000"/>
                  </a:outerShdw>
                </a:effectLst>
              </a:rPr>
              <a:t>Ge 1:21 So God created great sea creatures and every living thing that moves, with which the waters abounded, according to their kind, and every winged bird according to its kind. And God saw that it was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FD0ECEC-8029-4BC0-9FF6-0EF9CE73C67F}"/>
              </a:ext>
            </a:extLst>
          </p:cNvPr>
          <p:cNvSpPr>
            <a:spLocks noGrp="1" noChangeArrowheads="1"/>
          </p:cNvSpPr>
          <p:nvPr>
            <p:ph type="title"/>
          </p:nvPr>
        </p:nvSpPr>
        <p:spPr>
          <a:xfrm>
            <a:off x="762000" y="152400"/>
            <a:ext cx="7772400" cy="800100"/>
          </a:xfrm>
        </p:spPr>
        <p:txBody>
          <a:bodyPr/>
          <a:lstStyle/>
          <a:p>
            <a:r>
              <a:rPr lang="en-US" altLang="en-US" b="1">
                <a:solidFill>
                  <a:srgbClr val="FFFFFF"/>
                </a:solidFill>
              </a:rPr>
              <a:t>the·o·ry</a:t>
            </a:r>
            <a:r>
              <a:rPr lang="en-US" altLang="en-US">
                <a:solidFill>
                  <a:srgbClr val="FFFFFF"/>
                </a:solidFill>
              </a:rPr>
              <a:t> </a:t>
            </a:r>
          </a:p>
        </p:txBody>
      </p:sp>
      <p:sp>
        <p:nvSpPr>
          <p:cNvPr id="17411" name="Rectangle 3">
            <a:extLst>
              <a:ext uri="{FF2B5EF4-FFF2-40B4-BE49-F238E27FC236}">
                <a16:creationId xmlns:a16="http://schemas.microsoft.com/office/drawing/2014/main" id="{4110FA8E-8954-4506-9A86-B2A3CCF09A72}"/>
              </a:ext>
            </a:extLst>
          </p:cNvPr>
          <p:cNvSpPr>
            <a:spLocks noGrp="1" noChangeArrowheads="1"/>
          </p:cNvSpPr>
          <p:nvPr>
            <p:ph type="body" idx="1"/>
          </p:nvPr>
        </p:nvSpPr>
        <p:spPr>
          <a:xfrm>
            <a:off x="0" y="990600"/>
            <a:ext cx="8915400" cy="5715000"/>
          </a:xfrm>
          <a:solidFill>
            <a:srgbClr val="FFFFFF"/>
          </a:solidFill>
        </p:spPr>
        <p:txBody>
          <a:bodyPr/>
          <a:lstStyle/>
          <a:p>
            <a:r>
              <a:rPr lang="en-US" altLang="en-US" sz="2300" b="1"/>
              <a:t>1</a:t>
            </a:r>
            <a:r>
              <a:rPr lang="en-US" altLang="en-US" sz="2300"/>
              <a:t> </a:t>
            </a:r>
            <a:r>
              <a:rPr lang="en-US" altLang="en-US" sz="2300" b="1"/>
              <a:t>:</a:t>
            </a:r>
            <a:r>
              <a:rPr lang="en-US" altLang="en-US" sz="2300"/>
              <a:t> the analysis of a set of facts in their relation to one another</a:t>
            </a:r>
            <a:br>
              <a:rPr lang="en-US" altLang="en-US" sz="2300"/>
            </a:br>
            <a:r>
              <a:rPr lang="en-US" altLang="en-US" sz="2300" b="1"/>
              <a:t>2</a:t>
            </a:r>
            <a:r>
              <a:rPr lang="en-US" altLang="en-US" sz="2300"/>
              <a:t> </a:t>
            </a:r>
            <a:r>
              <a:rPr lang="en-US" altLang="en-US" sz="2300" b="1"/>
              <a:t>:</a:t>
            </a:r>
            <a:r>
              <a:rPr lang="en-US" altLang="en-US" sz="2300"/>
              <a:t> abstract thought </a:t>
            </a:r>
            <a:r>
              <a:rPr lang="en-US" altLang="en-US" sz="2300" b="1"/>
              <a:t>:</a:t>
            </a:r>
            <a:r>
              <a:rPr lang="en-US" altLang="en-US" sz="2300"/>
              <a:t> </a:t>
            </a:r>
            <a:r>
              <a:rPr lang="en-US" altLang="en-US" sz="2300" b="1">
                <a:hlinkClick r:id="rId2"/>
              </a:rPr>
              <a:t>speculation</a:t>
            </a:r>
            <a:br>
              <a:rPr lang="en-US" altLang="en-US" sz="2300"/>
            </a:br>
            <a:r>
              <a:rPr lang="en-US" altLang="en-US" sz="2300" b="1"/>
              <a:t>3</a:t>
            </a:r>
            <a:r>
              <a:rPr lang="en-US" altLang="en-US" sz="2300"/>
              <a:t> </a:t>
            </a:r>
            <a:r>
              <a:rPr lang="en-US" altLang="en-US" sz="2300" b="1"/>
              <a:t>:</a:t>
            </a:r>
            <a:r>
              <a:rPr lang="en-US" altLang="en-US" sz="2300"/>
              <a:t> the general or abstract principles of a body of fact, a science, or an art &lt;music </a:t>
            </a:r>
            <a:r>
              <a:rPr lang="en-US" altLang="en-US" sz="2300" i="1"/>
              <a:t>theory</a:t>
            </a:r>
            <a:r>
              <a:rPr lang="en-US" altLang="en-US" sz="2300"/>
              <a:t>&gt;</a:t>
            </a:r>
            <a:br>
              <a:rPr lang="en-US" altLang="en-US" sz="2300"/>
            </a:br>
            <a:r>
              <a:rPr lang="en-US" altLang="en-US" sz="2300" b="1"/>
              <a:t>4 a</a:t>
            </a:r>
            <a:r>
              <a:rPr lang="en-US" altLang="en-US" sz="2300"/>
              <a:t> </a:t>
            </a:r>
            <a:r>
              <a:rPr lang="en-US" altLang="en-US" sz="2300" b="1"/>
              <a:t>:</a:t>
            </a:r>
            <a:r>
              <a:rPr lang="en-US" altLang="en-US" sz="2300"/>
              <a:t> a belief, policy, or procedure proposed or followed as the basis of action &lt;her method is based on the </a:t>
            </a:r>
            <a:r>
              <a:rPr lang="en-US" altLang="en-US" sz="2300" i="1"/>
              <a:t>theory</a:t>
            </a:r>
            <a:r>
              <a:rPr lang="en-US" altLang="en-US" sz="2300"/>
              <a:t> that all children want to learn&gt; </a:t>
            </a:r>
            <a:r>
              <a:rPr lang="en-US" altLang="en-US" sz="2300" b="1"/>
              <a:t>b</a:t>
            </a:r>
            <a:r>
              <a:rPr lang="en-US" altLang="en-US" sz="2300"/>
              <a:t> </a:t>
            </a:r>
            <a:r>
              <a:rPr lang="en-US" altLang="en-US" sz="2300" b="1"/>
              <a:t>:</a:t>
            </a:r>
            <a:r>
              <a:rPr lang="en-US" altLang="en-US" sz="2300"/>
              <a:t> an ideal or hypothetical set of facts, principles, or circumstances —often used in the phrase </a:t>
            </a:r>
            <a:r>
              <a:rPr lang="en-US" altLang="en-US" sz="2300" i="1"/>
              <a:t>in theory</a:t>
            </a:r>
            <a:r>
              <a:rPr lang="en-US" altLang="en-US" sz="2300"/>
              <a:t>&lt;in </a:t>
            </a:r>
            <a:r>
              <a:rPr lang="en-US" altLang="en-US" sz="2300" i="1"/>
              <a:t>theory</a:t>
            </a:r>
            <a:r>
              <a:rPr lang="en-US" altLang="en-US" sz="2300"/>
              <a:t>, we have always advocated freedom for all&gt;</a:t>
            </a:r>
            <a:br>
              <a:rPr lang="en-US" altLang="en-US" sz="2300"/>
            </a:br>
            <a:r>
              <a:rPr lang="en-US" altLang="en-US" sz="2300" b="1"/>
              <a:t>5</a:t>
            </a:r>
            <a:r>
              <a:rPr lang="en-US" altLang="en-US" sz="2300"/>
              <a:t> </a:t>
            </a:r>
            <a:r>
              <a:rPr lang="en-US" altLang="en-US" sz="2300" b="1"/>
              <a:t>:</a:t>
            </a:r>
            <a:r>
              <a:rPr lang="en-US" altLang="en-US" sz="2300"/>
              <a:t> a plausible or scientifically acceptable general principle or body of principles offered to explain phenomena &lt;the wave </a:t>
            </a:r>
            <a:r>
              <a:rPr lang="en-US" altLang="en-US" sz="2300" i="1"/>
              <a:t>theory</a:t>
            </a:r>
            <a:r>
              <a:rPr lang="en-US" altLang="en-US" sz="2300"/>
              <a:t> of light&gt;</a:t>
            </a:r>
            <a:br>
              <a:rPr lang="en-US" altLang="en-US" sz="2300"/>
            </a:br>
            <a:r>
              <a:rPr lang="en-US" altLang="en-US" sz="2300" b="1"/>
              <a:t>6 a</a:t>
            </a:r>
            <a:r>
              <a:rPr lang="en-US" altLang="en-US" sz="2300"/>
              <a:t> </a:t>
            </a:r>
            <a:r>
              <a:rPr lang="en-US" altLang="en-US" sz="2300" b="1"/>
              <a:t>:</a:t>
            </a:r>
            <a:r>
              <a:rPr lang="en-US" altLang="en-US" sz="2300"/>
              <a:t> a hypothesis assumed for the sake of argument or investigation </a:t>
            </a:r>
            <a:r>
              <a:rPr lang="en-US" altLang="en-US" sz="2300" b="1"/>
              <a:t>b</a:t>
            </a:r>
            <a:r>
              <a:rPr lang="en-US" altLang="en-US" sz="2300"/>
              <a:t> </a:t>
            </a:r>
            <a:r>
              <a:rPr lang="en-US" altLang="en-US" sz="2300" b="1"/>
              <a:t>:</a:t>
            </a:r>
            <a:r>
              <a:rPr lang="en-US" altLang="en-US" sz="2300"/>
              <a:t> an unproved assumption </a:t>
            </a:r>
            <a:r>
              <a:rPr lang="en-US" altLang="en-US" sz="2300" b="1"/>
              <a:t>:</a:t>
            </a:r>
            <a:r>
              <a:rPr lang="en-US" altLang="en-US" sz="2300"/>
              <a:t> </a:t>
            </a:r>
            <a:r>
              <a:rPr lang="en-US" altLang="en-US" sz="2300" b="1">
                <a:hlinkClick r:id="rId3"/>
              </a:rPr>
              <a:t>conjecture</a:t>
            </a:r>
            <a:r>
              <a:rPr lang="en-US" altLang="en-US" sz="2300"/>
              <a:t> </a:t>
            </a:r>
            <a:r>
              <a:rPr lang="en-US" altLang="en-US" sz="2300" b="1"/>
              <a:t>c</a:t>
            </a:r>
            <a:r>
              <a:rPr lang="en-US" altLang="en-US" sz="2300"/>
              <a:t> </a:t>
            </a:r>
            <a:r>
              <a:rPr lang="en-US" altLang="en-US" sz="2300" b="1"/>
              <a:t>:</a:t>
            </a:r>
            <a:r>
              <a:rPr lang="en-US" altLang="en-US" sz="2300"/>
              <a:t> a body of </a:t>
            </a:r>
            <a:r>
              <a:rPr lang="en-US" altLang="en-US" sz="2300" b="1">
                <a:hlinkClick r:id="rId4"/>
              </a:rPr>
              <a:t>theorems</a:t>
            </a:r>
            <a:r>
              <a:rPr lang="en-US" altLang="en-US" sz="2300"/>
              <a:t> presenting a concise systematic view of a subject &lt;</a:t>
            </a:r>
            <a:r>
              <a:rPr lang="en-US" altLang="en-US" sz="2300" i="1"/>
              <a:t>theory</a:t>
            </a:r>
            <a:r>
              <a:rPr lang="en-US" altLang="en-US" sz="2300"/>
              <a:t> of equations&gt;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DE399FB-0D3E-45FB-9800-18E8A9E4DDCC}"/>
              </a:ext>
            </a:extLst>
          </p:cNvPr>
          <p:cNvSpPr>
            <a:spLocks noGrp="1" noChangeArrowheads="1"/>
          </p:cNvSpPr>
          <p:nvPr>
            <p:ph type="title"/>
          </p:nvPr>
        </p:nvSpPr>
        <p:spPr/>
        <p:txBody>
          <a:bodyPr/>
          <a:lstStyle/>
          <a:p>
            <a:r>
              <a:rPr lang="en-US" altLang="en-US" sz="4200" b="1">
                <a:solidFill>
                  <a:srgbClr val="FFFFFF"/>
                </a:solidFill>
              </a:rPr>
              <a:t>The General Theory of Evolution</a:t>
            </a:r>
          </a:p>
        </p:txBody>
      </p:sp>
      <p:sp>
        <p:nvSpPr>
          <p:cNvPr id="18435" name="Rectangle 3">
            <a:extLst>
              <a:ext uri="{FF2B5EF4-FFF2-40B4-BE49-F238E27FC236}">
                <a16:creationId xmlns:a16="http://schemas.microsoft.com/office/drawing/2014/main" id="{AF85D494-81EA-468E-8C86-80C738A88663}"/>
              </a:ext>
            </a:extLst>
          </p:cNvPr>
          <p:cNvSpPr>
            <a:spLocks noGrp="1" noChangeArrowheads="1"/>
          </p:cNvSpPr>
          <p:nvPr>
            <p:ph type="body" idx="1"/>
          </p:nvPr>
        </p:nvSpPr>
        <p:spPr/>
        <p:txBody>
          <a:bodyPr/>
          <a:lstStyle/>
          <a:p>
            <a:r>
              <a:rPr lang="en-US" altLang="en-US" b="1">
                <a:effectLst>
                  <a:outerShdw blurRad="38100" dist="38100" dir="2700000" algn="tl">
                    <a:srgbClr val="000000"/>
                  </a:outerShdw>
                </a:effectLst>
              </a:rPr>
              <a:t>Charles Darwin</a:t>
            </a:r>
          </a:p>
          <a:p>
            <a:r>
              <a:rPr lang="en-US" altLang="en-US" b="1">
                <a:effectLst>
                  <a:outerShdw blurRad="38100" dist="38100" dir="2700000" algn="tl">
                    <a:srgbClr val="000000"/>
                  </a:outerShdw>
                </a:effectLst>
              </a:rPr>
              <a:t>“The Origen of The Species” 1859</a:t>
            </a:r>
          </a:p>
          <a:p>
            <a:r>
              <a:rPr lang="en-US" altLang="en-US" b="1">
                <a:effectLst>
                  <a:outerShdw blurRad="38100" dist="38100" dir="2700000" algn="tl">
                    <a:srgbClr val="000000"/>
                  </a:outerShdw>
                </a:effectLst>
              </a:rPr>
              <a:t>Idea was believed in ancient Greece</a:t>
            </a:r>
          </a:p>
          <a:p>
            <a:r>
              <a:rPr lang="en-US" altLang="en-US" b="1">
                <a:effectLst>
                  <a:outerShdw blurRad="38100" dist="38100" dir="2700000" algn="tl">
                    <a:srgbClr val="000000"/>
                  </a:outerShdw>
                </a:effectLst>
              </a:rPr>
              <a:t>Darwin official “Naturalist” on H.M.S. Beagle 1831-1836</a:t>
            </a:r>
          </a:p>
          <a:p>
            <a:r>
              <a:rPr lang="en-US" altLang="en-US" b="1">
                <a:effectLst>
                  <a:outerShdw blurRad="38100" dist="38100" dir="2700000" algn="tl">
                    <a:srgbClr val="000000"/>
                  </a:outerShdw>
                </a:effectLst>
              </a:rPr>
              <a:t>Brought him to Galapagos</a:t>
            </a:r>
          </a:p>
          <a:p>
            <a:r>
              <a:rPr lang="en-US" altLang="en-US" b="1">
                <a:effectLst>
                  <a:outerShdw blurRad="38100" dist="38100" dir="2700000" algn="tl">
                    <a:srgbClr val="000000"/>
                  </a:outerShdw>
                </a:effectLst>
              </a:rPr>
              <a:t>Later observed pigeons &amp; poultry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1000" fill="hold"/>
                                        <p:tgtEl>
                                          <p:spTgt spid="1843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1000" fill="hold"/>
                                        <p:tgtEl>
                                          <p:spTgt spid="1843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 calcmode="lin" valueType="num">
                                      <p:cBhvr>
                                        <p:cTn id="28" dur="1000" fill="hold"/>
                                        <p:tgtEl>
                                          <p:spTgt spid="18435">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843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 calcmode="lin" valueType="num">
                                      <p:cBhvr>
                                        <p:cTn id="35" dur="1000" fill="hold"/>
                                        <p:tgtEl>
                                          <p:spTgt spid="18435">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843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843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8435">
                                            <p:txEl>
                                              <p:pRg st="5" end="5"/>
                                            </p:txEl>
                                          </p:spTgt>
                                        </p:tgtEl>
                                        <p:attrNameLst>
                                          <p:attrName>style.visibility</p:attrName>
                                        </p:attrNameLst>
                                      </p:cBhvr>
                                      <p:to>
                                        <p:strVal val="visible"/>
                                      </p:to>
                                    </p:set>
                                    <p:anim calcmode="lin" valueType="num">
                                      <p:cBhvr>
                                        <p:cTn id="42" dur="1000" fill="hold"/>
                                        <p:tgtEl>
                                          <p:spTgt spid="18435">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1843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9EDA6BC-A1BB-40F8-B316-DA3BCC862D6C}"/>
              </a:ext>
            </a:extLst>
          </p:cNvPr>
          <p:cNvSpPr>
            <a:spLocks noGrp="1" noChangeArrowheads="1"/>
          </p:cNvSpPr>
          <p:nvPr>
            <p:ph type="title"/>
          </p:nvPr>
        </p:nvSpPr>
        <p:spPr>
          <a:xfrm>
            <a:off x="609600" y="152400"/>
            <a:ext cx="7772400" cy="723900"/>
          </a:xfrm>
        </p:spPr>
        <p:txBody>
          <a:bodyPr/>
          <a:lstStyle/>
          <a:p>
            <a:r>
              <a:rPr lang="en-US" altLang="en-US" b="1">
                <a:solidFill>
                  <a:srgbClr val="FFFFFF"/>
                </a:solidFill>
              </a:rPr>
              <a:t>Common Descent</a:t>
            </a:r>
          </a:p>
        </p:txBody>
      </p:sp>
      <p:sp>
        <p:nvSpPr>
          <p:cNvPr id="19459" name="Rectangle 3">
            <a:extLst>
              <a:ext uri="{FF2B5EF4-FFF2-40B4-BE49-F238E27FC236}">
                <a16:creationId xmlns:a16="http://schemas.microsoft.com/office/drawing/2014/main" id="{F196D127-8993-4791-888B-1B8360B7A052}"/>
              </a:ext>
            </a:extLst>
          </p:cNvPr>
          <p:cNvSpPr>
            <a:spLocks noGrp="1" noChangeArrowheads="1"/>
          </p:cNvSpPr>
          <p:nvPr>
            <p:ph type="body" idx="1"/>
          </p:nvPr>
        </p:nvSpPr>
        <p:spPr>
          <a:xfrm>
            <a:off x="0" y="838200"/>
            <a:ext cx="9144000" cy="6019800"/>
          </a:xfrm>
          <a:solidFill>
            <a:srgbClr val="FFFFFF"/>
          </a:solidFill>
        </p:spPr>
        <p:txBody>
          <a:bodyPr/>
          <a:lstStyle/>
          <a:p>
            <a:r>
              <a:rPr lang="en-US" altLang="en-US" sz="2400"/>
              <a:t>All </a:t>
            </a:r>
            <a:r>
              <a:rPr lang="en-US" altLang="en-US" sz="2400">
                <a:hlinkClick r:id="rId2" tooltip="Organism"/>
              </a:rPr>
              <a:t>organisms</a:t>
            </a:r>
            <a:r>
              <a:rPr lang="en-US" altLang="en-US" sz="2400"/>
              <a:t> on </a:t>
            </a:r>
            <a:r>
              <a:rPr lang="en-US" altLang="en-US" sz="2400">
                <a:hlinkClick r:id="rId3" tooltip="Earth"/>
              </a:rPr>
              <a:t>Earth</a:t>
            </a:r>
            <a:r>
              <a:rPr lang="en-US" altLang="en-US" sz="2400"/>
              <a:t> are descended from a common ancestor or ancestral gene pool.</a:t>
            </a:r>
            <a:r>
              <a:rPr lang="en-US" altLang="en-US" sz="2400">
                <a:hlinkClick r:id="rId4"/>
              </a:rPr>
              <a:t>[190]</a:t>
            </a:r>
            <a:r>
              <a:rPr lang="en-US" altLang="en-US" sz="2400"/>
              <a:t> [wikipedia]</a:t>
            </a:r>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endParaRPr lang="en-US" altLang="en-US" sz="2400" i="1"/>
          </a:p>
          <a:p>
            <a:endParaRPr lang="en-US" altLang="en-US" sz="2400" i="1"/>
          </a:p>
          <a:p>
            <a:r>
              <a:rPr lang="en-US" altLang="en-US" sz="2400" i="1"/>
              <a:t>.</a:t>
            </a:r>
            <a:r>
              <a:rPr lang="en-US" altLang="en-US" sz="2400"/>
              <a:t>The </a:t>
            </a:r>
            <a:r>
              <a:rPr lang="en-US" altLang="en-US" sz="2400">
                <a:hlinkClick r:id="rId5" tooltip="Ape"/>
              </a:rPr>
              <a:t>hominoids</a:t>
            </a:r>
            <a:r>
              <a:rPr lang="en-US" altLang="en-US" sz="2400"/>
              <a:t> are descendants of a </a:t>
            </a:r>
            <a:r>
              <a:rPr lang="en-US" altLang="en-US" sz="2400">
                <a:hlinkClick r:id="rId6" tooltip="Common descent"/>
              </a:rPr>
              <a:t>common ancestor</a:t>
            </a:r>
            <a:r>
              <a:rPr lang="en-US" altLang="en-US" sz="2400"/>
              <a:t>.</a:t>
            </a:r>
          </a:p>
        </p:txBody>
      </p:sp>
      <p:pic>
        <p:nvPicPr>
          <p:cNvPr id="19460" name="Picture 4" descr="320px-Ape_skeletons">
            <a:extLst>
              <a:ext uri="{FF2B5EF4-FFF2-40B4-BE49-F238E27FC236}">
                <a16:creationId xmlns:a16="http://schemas.microsoft.com/office/drawing/2014/main" id="{7445F008-8126-4522-B74B-79D3932DA3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757363"/>
            <a:ext cx="64770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095FDBD-0FFC-4E43-B3AD-86A28A5D9FB4}"/>
              </a:ext>
            </a:extLst>
          </p:cNvPr>
          <p:cNvSpPr>
            <a:spLocks noGrp="1" noChangeArrowheads="1"/>
          </p:cNvSpPr>
          <p:nvPr>
            <p:ph type="title"/>
          </p:nvPr>
        </p:nvSpPr>
        <p:spPr>
          <a:xfrm>
            <a:off x="381000" y="0"/>
            <a:ext cx="7772400" cy="952500"/>
          </a:xfrm>
        </p:spPr>
        <p:txBody>
          <a:bodyPr/>
          <a:lstStyle/>
          <a:p>
            <a:r>
              <a:rPr lang="en-US" altLang="en-US" b="1">
                <a:solidFill>
                  <a:srgbClr val="FFFFFF"/>
                </a:solidFill>
              </a:rPr>
              <a:t>Common Descent</a:t>
            </a:r>
          </a:p>
        </p:txBody>
      </p:sp>
      <p:sp>
        <p:nvSpPr>
          <p:cNvPr id="20483" name="Rectangle 3">
            <a:extLst>
              <a:ext uri="{FF2B5EF4-FFF2-40B4-BE49-F238E27FC236}">
                <a16:creationId xmlns:a16="http://schemas.microsoft.com/office/drawing/2014/main" id="{81CE8398-AB55-411F-979E-60D1EB49A9A1}"/>
              </a:ext>
            </a:extLst>
          </p:cNvPr>
          <p:cNvSpPr>
            <a:spLocks noGrp="1" noChangeArrowheads="1"/>
          </p:cNvSpPr>
          <p:nvPr>
            <p:ph type="body" idx="1"/>
          </p:nvPr>
        </p:nvSpPr>
        <p:spPr>
          <a:xfrm>
            <a:off x="0" y="838200"/>
            <a:ext cx="9144000" cy="5791200"/>
          </a:xfrm>
          <a:solidFill>
            <a:srgbClr val="FFFFFF"/>
          </a:solidFill>
        </p:spPr>
        <p:txBody>
          <a:bodyPr/>
          <a:lstStyle/>
          <a:p>
            <a:r>
              <a:rPr lang="en-US" altLang="en-US" sz="2800"/>
              <a:t>Darwin’s theory of common descent is a basic theory in modern biology which states that different species of living organisms can ultimately be traced to a single common ancestor. Ultimately, at least in theory, it leads to the conclusion that all forms of life-bacteria,fungi,plants, and animals-can be traced back to a single universal common ancestor.Over hundreds of millions of years, life branches from a single species into multiple ones through natural selection.                   </a:t>
            </a:r>
            <a:r>
              <a:rPr lang="en-US" altLang="en-US" sz="2800">
                <a:solidFill>
                  <a:schemeClr val="bg2"/>
                </a:solidFill>
              </a:rPr>
              <a:t>From: www.actforlibraries.org</a:t>
            </a:r>
            <a:r>
              <a:rPr lang="en-US" altLang="en-US" sz="28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9AA6257-703B-4888-9BE4-37D1C0E57085}"/>
              </a:ext>
            </a:extLst>
          </p:cNvPr>
          <p:cNvSpPr>
            <a:spLocks noGrp="1" noChangeArrowheads="1"/>
          </p:cNvSpPr>
          <p:nvPr>
            <p:ph type="title"/>
          </p:nvPr>
        </p:nvSpPr>
        <p:spPr/>
        <p:txBody>
          <a:bodyPr/>
          <a:lstStyle/>
          <a:p>
            <a:endParaRPr lang="en-US" altLang="en-US"/>
          </a:p>
        </p:txBody>
      </p:sp>
      <p:sp>
        <p:nvSpPr>
          <p:cNvPr id="7171" name="Rectangle 3">
            <a:extLst>
              <a:ext uri="{FF2B5EF4-FFF2-40B4-BE49-F238E27FC236}">
                <a16:creationId xmlns:a16="http://schemas.microsoft.com/office/drawing/2014/main" id="{1330A7C5-8E2E-4C42-A4FE-453757838215}"/>
              </a:ext>
            </a:extLst>
          </p:cNvPr>
          <p:cNvSpPr>
            <a:spLocks noGrp="1" noChangeArrowheads="1"/>
          </p:cNvSpPr>
          <p:nvPr>
            <p:ph type="body" idx="1"/>
          </p:nvPr>
        </p:nvSpPr>
        <p:spPr/>
        <p:txBody>
          <a:bodyPr/>
          <a:lstStyle/>
          <a:p>
            <a:endParaRPr lang="en-US" altLang="en-US"/>
          </a:p>
        </p:txBody>
      </p:sp>
      <p:pic>
        <p:nvPicPr>
          <p:cNvPr id="7172" name="Picture 4" descr="scan0003">
            <a:extLst>
              <a:ext uri="{FF2B5EF4-FFF2-40B4-BE49-F238E27FC236}">
                <a16:creationId xmlns:a16="http://schemas.microsoft.com/office/drawing/2014/main" id="{407A8CD7-10EA-4C26-B0BA-E413084C8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163"/>
            <a:ext cx="9144000" cy="819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ashore design template">
  <a:themeElements>
    <a:clrScheme name="Seashore design templat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fontScheme name="Seashor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eashore design templat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Seashore design template 2">
        <a:dk1>
          <a:srgbClr val="336699"/>
        </a:dk1>
        <a:lt1>
          <a:srgbClr val="CCCCFF"/>
        </a:lt1>
        <a:dk2>
          <a:srgbClr val="000000"/>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Seashore design template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EAEAEA"/>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735</Words>
  <Application>Microsoft Office PowerPoint</Application>
  <PresentationFormat>On-screen Show (4:3)</PresentationFormat>
  <Paragraphs>65</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Times New Roman</vt:lpstr>
      <vt:lpstr>Office Theme</vt:lpstr>
      <vt:lpstr>Seashore design template</vt:lpstr>
      <vt:lpstr>PowerPoint Presentation</vt:lpstr>
      <vt:lpstr>Why I DO Believe in Evolution!</vt:lpstr>
      <vt:lpstr>evo·lu·tion  </vt:lpstr>
      <vt:lpstr>God set in order natural laws that will be obeyed. </vt:lpstr>
      <vt:lpstr>the·o·ry </vt:lpstr>
      <vt:lpstr>The General Theory of Evolution</vt:lpstr>
      <vt:lpstr>Common Descent</vt:lpstr>
      <vt:lpstr>Common Descent</vt:lpstr>
      <vt:lpstr>PowerPoint Presentation</vt:lpstr>
      <vt:lpstr>PowerPoint Presentation</vt:lpstr>
      <vt:lpstr>PowerPoint Presentation</vt:lpstr>
      <vt:lpstr>The Beginning is near!</vt:lpstr>
      <vt:lpstr>PowerPoint Presentation</vt:lpstr>
      <vt:lpstr>PowerPoint Presentation</vt:lpstr>
      <vt:lpstr>PowerPoint Presentation</vt:lpstr>
      <vt:lpstr>PowerPoint Presentation</vt:lpstr>
      <vt:lpstr>PowerPoint Presentation</vt:lpstr>
      <vt:lpstr>PowerPoint Presentation</vt:lpstr>
      <vt:lpstr>Deviation</vt:lpstr>
      <vt:lpstr>From The Myth of Natural Origins; How Science Points to Divine Creation </vt:lpstr>
      <vt:lpstr>Science</vt:lpstr>
      <vt:lpstr>PowerPoint Presentation</vt:lpstr>
      <vt:lpstr>What God Created</vt:lpstr>
      <vt:lpstr>What God Created</vt:lpstr>
      <vt:lpstr>What “YOU” must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15</cp:revision>
  <dcterms:created xsi:type="dcterms:W3CDTF">2013-03-24T12:46:42Z</dcterms:created>
  <dcterms:modified xsi:type="dcterms:W3CDTF">2019-07-01T15:04:14Z</dcterms:modified>
</cp:coreProperties>
</file>