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92" r:id="rId3"/>
    <p:sldMasterId id="2147483710" r:id="rId4"/>
  </p:sldMasterIdLst>
  <p:notesMasterIdLst>
    <p:notesMasterId r:id="rId11"/>
  </p:notesMasterIdLst>
  <p:sldIdLst>
    <p:sldId id="276" r:id="rId5"/>
    <p:sldId id="342" r:id="rId6"/>
    <p:sldId id="257" r:id="rId7"/>
    <p:sldId id="258" r:id="rId8"/>
    <p:sldId id="259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9FB2-7521-4BCD-A513-C5C8EEA9D512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19737-2BC6-44F3-81D7-CD3FC9DCC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8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28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7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80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23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8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03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5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70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90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009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82044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14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63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744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339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505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336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957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02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87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11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911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297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873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476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1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9177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335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011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862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816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130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189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161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7062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321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277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586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562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108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797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563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362585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1694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3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725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740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4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58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21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39B3AE1-E7B4-4715-9546-4975A5C7603E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A2A12-C639-499B-849C-FCB64342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1E7B4-6A92-451A-8699-BF6D5FF455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The High Price of Sin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4274C2-9C36-40A5-8806-FF4312358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Genesis 3</a:t>
            </a:r>
          </a:p>
        </p:txBody>
      </p:sp>
    </p:spTree>
    <p:extLst>
      <p:ext uri="{BB962C8B-B14F-4D97-AF65-F5344CB8AC3E}">
        <p14:creationId xmlns:p14="http://schemas.microsoft.com/office/powerpoint/2010/main" val="59175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9FAF1-C843-484D-98A3-AD0ADD5FC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High Price of Sin</a:t>
            </a:r>
            <a:br>
              <a:rPr lang="en-US" b="1" dirty="0"/>
            </a:br>
            <a:r>
              <a:rPr lang="en-US" sz="3200" b="1" dirty="0"/>
              <a:t>Genesis 3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218C5-DFD5-4649-9D38-EAEBBFAB7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Loss of Innocence  - v. 7</a:t>
            </a:r>
          </a:p>
          <a:p>
            <a:r>
              <a:rPr lang="en-US" sz="3200" b="1" dirty="0"/>
              <a:t>Loss of Peace  - v. 8</a:t>
            </a:r>
          </a:p>
          <a:p>
            <a:r>
              <a:rPr lang="en-US" sz="3200" b="1" dirty="0"/>
              <a:t>Loss of Life  - vs. 17-19</a:t>
            </a:r>
          </a:p>
          <a:p>
            <a:r>
              <a:rPr lang="en-US" sz="3200" b="1" dirty="0"/>
              <a:t>Loss of God  - vs. 22-24</a:t>
            </a:r>
          </a:p>
        </p:txBody>
      </p:sp>
    </p:spTree>
    <p:extLst>
      <p:ext uri="{BB962C8B-B14F-4D97-AF65-F5344CB8AC3E}">
        <p14:creationId xmlns:p14="http://schemas.microsoft.com/office/powerpoint/2010/main" val="2610224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9FAF1-C843-484D-98A3-AD0ADD5FC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Regained Through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218C5-DFD5-4649-9D38-EAEBBFAB7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Innocence  - 1 John 1:7</a:t>
            </a:r>
          </a:p>
          <a:p>
            <a:r>
              <a:rPr lang="en-US" sz="3200" b="1" dirty="0"/>
              <a:t>Peace  - John 14:27</a:t>
            </a:r>
          </a:p>
          <a:p>
            <a:r>
              <a:rPr lang="en-US" sz="3200" b="1" dirty="0"/>
              <a:t>Life  - John 10:10</a:t>
            </a:r>
          </a:p>
          <a:p>
            <a:r>
              <a:rPr lang="en-US" sz="3200" b="1" dirty="0"/>
              <a:t>God  - John 14:6</a:t>
            </a:r>
          </a:p>
        </p:txBody>
      </p:sp>
    </p:spTree>
    <p:extLst>
      <p:ext uri="{BB962C8B-B14F-4D97-AF65-F5344CB8AC3E}">
        <p14:creationId xmlns:p14="http://schemas.microsoft.com/office/powerpoint/2010/main" val="472835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9FAF1-C843-484D-98A3-AD0ADD5FC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Must I Do To Be Saved?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218C5-DFD5-4649-9D38-EAEBBFAB7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Believe  - John 8:24</a:t>
            </a:r>
          </a:p>
          <a:p>
            <a:r>
              <a:rPr lang="en-US" sz="3200" b="1" dirty="0"/>
              <a:t>Repent  - Luke 13:3</a:t>
            </a:r>
          </a:p>
          <a:p>
            <a:r>
              <a:rPr lang="en-US" sz="3200" b="1" dirty="0"/>
              <a:t>Confess  - Matthew 10:32-33</a:t>
            </a:r>
          </a:p>
          <a:p>
            <a:r>
              <a:rPr lang="en-US" sz="3200" b="1" dirty="0"/>
              <a:t>Baptized  - Mark 16:16</a:t>
            </a:r>
          </a:p>
        </p:txBody>
      </p:sp>
    </p:spTree>
    <p:extLst>
      <p:ext uri="{BB962C8B-B14F-4D97-AF65-F5344CB8AC3E}">
        <p14:creationId xmlns:p14="http://schemas.microsoft.com/office/powerpoint/2010/main" val="97628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1_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4.xml><?xml version="1.0" encoding="utf-8"?>
<a:theme xmlns:a="http://schemas.openxmlformats.org/drawingml/2006/main" name="2_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84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Wingdings 3</vt:lpstr>
      <vt:lpstr>Office Theme</vt:lpstr>
      <vt:lpstr>Ion</vt:lpstr>
      <vt:lpstr>1_Ion</vt:lpstr>
      <vt:lpstr>2_Ion</vt:lpstr>
      <vt:lpstr>PowerPoint Presentation</vt:lpstr>
      <vt:lpstr>The High Price of Sin</vt:lpstr>
      <vt:lpstr>The High Price of Sin Genesis 3</vt:lpstr>
      <vt:lpstr>Regained Through Christ</vt:lpstr>
      <vt:lpstr>What Must I Do To Be Saved?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14</cp:revision>
  <dcterms:created xsi:type="dcterms:W3CDTF">2013-03-24T12:46:42Z</dcterms:created>
  <dcterms:modified xsi:type="dcterms:W3CDTF">2019-07-01T15:03:11Z</dcterms:modified>
</cp:coreProperties>
</file>