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2" r:id="rId2"/>
  </p:sldMasterIdLst>
  <p:notesMasterIdLst>
    <p:notesMasterId r:id="rId10"/>
  </p:notesMasterIdLst>
  <p:sldIdLst>
    <p:sldId id="276" r:id="rId3"/>
    <p:sldId id="348" r:id="rId4"/>
    <p:sldId id="260" r:id="rId5"/>
    <p:sldId id="261" r:id="rId6"/>
    <p:sldId id="349" r:id="rId7"/>
    <p:sldId id="263" r:id="rId8"/>
    <p:sldId id="277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D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96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F3BF63-7FDF-4677-A79E-EFA599A1C5D4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15C0D5-FFB3-41B7-8371-D33E12538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406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1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3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82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2299-ACA2-4850-9B90-3F0CDF5AB34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7270-3AF2-4ADD-8D8B-4B3CD379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404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2299-ACA2-4850-9B90-3F0CDF5AB34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7270-3AF2-4ADD-8D8B-4B3CD379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82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2299-ACA2-4850-9B90-3F0CDF5AB34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7270-3AF2-4ADD-8D8B-4B3CD379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7506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2299-ACA2-4850-9B90-3F0CDF5AB34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7270-3AF2-4ADD-8D8B-4B3CD379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232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2299-ACA2-4850-9B90-3F0CDF5AB34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7270-3AF2-4ADD-8D8B-4B3CD379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851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2299-ACA2-4850-9B90-3F0CDF5AB34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7270-3AF2-4ADD-8D8B-4B3CD379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3642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2299-ACA2-4850-9B90-3F0CDF5AB34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7270-3AF2-4ADD-8D8B-4B3CD379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0570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2299-ACA2-4850-9B90-3F0CDF5AB34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7270-3AF2-4ADD-8D8B-4B3CD379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059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610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2299-ACA2-4850-9B90-3F0CDF5AB34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7270-3AF2-4ADD-8D8B-4B3CD379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1946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2299-ACA2-4850-9B90-3F0CDF5AB34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7270-3AF2-4ADD-8D8B-4B3CD379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4509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C2299-ACA2-4850-9B90-3F0CDF5AB34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EA7270-3AF2-4ADD-8D8B-4B3CD379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648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7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0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3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5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65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4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49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C2299-ACA2-4850-9B90-3F0CDF5AB343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A7270-3AF2-4ADD-8D8B-4B3CD379DA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022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86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sky wallpaper">
            <a:extLst>
              <a:ext uri="{FF2B5EF4-FFF2-40B4-BE49-F238E27FC236}">
                <a16:creationId xmlns:a16="http://schemas.microsoft.com/office/drawing/2014/main" id="{1D0074F7-6CCD-4701-99EA-00E154FDC0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47"/>
          <a:stretch/>
        </p:blipFill>
        <p:spPr bwMode="auto">
          <a:xfrm>
            <a:off x="0" y="857250"/>
            <a:ext cx="9144000" cy="4894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48F4F4A-1E40-449F-AAC5-1A4E745029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89843"/>
            <a:ext cx="7772400" cy="1952141"/>
          </a:xfrm>
        </p:spPr>
        <p:txBody>
          <a:bodyPr>
            <a:normAutofit/>
          </a:bodyPr>
          <a:lstStyle/>
          <a:p>
            <a:r>
              <a:rPr lang="en-US" b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Why the Day of Judgment? </a:t>
            </a:r>
          </a:p>
        </p:txBody>
      </p:sp>
    </p:spTree>
    <p:extLst>
      <p:ext uri="{BB962C8B-B14F-4D97-AF65-F5344CB8AC3E}">
        <p14:creationId xmlns:p14="http://schemas.microsoft.com/office/powerpoint/2010/main" val="1177377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97A12-8BA0-4B08-B563-343B61C27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b="1" dirty="0">
                <a:latin typeface="+mn-lt"/>
              </a:rPr>
              <a:t>1. It Will Be a Day of Reckoning</a:t>
            </a:r>
            <a:br>
              <a:rPr lang="en-US" b="1" dirty="0">
                <a:latin typeface="+mn-lt"/>
              </a:rPr>
            </a:br>
            <a:r>
              <a:rPr lang="en-US" sz="3600" b="1" dirty="0">
                <a:latin typeface="+mn-lt"/>
              </a:rPr>
              <a:t>A Time To Give Account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1BDC3-3080-4CDB-A2C6-A4ACC5820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56950"/>
            <a:ext cx="7886700" cy="3543920"/>
          </a:xfrm>
        </p:spPr>
        <p:txBody>
          <a:bodyPr>
            <a:normAutofit/>
          </a:bodyPr>
          <a:lstStyle/>
          <a:p>
            <a:r>
              <a:rPr lang="en-US" sz="3200" b="1" dirty="0"/>
              <a:t>Matthew 25:19</a:t>
            </a:r>
          </a:p>
          <a:p>
            <a:r>
              <a:rPr lang="en-US" sz="3200" b="1" dirty="0"/>
              <a:t>Preachers - James 3:1; 2 Tim. 2:15</a:t>
            </a:r>
          </a:p>
          <a:p>
            <a:r>
              <a:rPr lang="en-US" sz="3200" b="1" dirty="0"/>
              <a:t>Elders - Hebrews 13:17</a:t>
            </a:r>
          </a:p>
          <a:p>
            <a:r>
              <a:rPr lang="en-US" sz="3200" b="1" dirty="0"/>
              <a:t>Everyone - Romans 14:10-12</a:t>
            </a:r>
          </a:p>
          <a:p>
            <a:pPr lvl="1"/>
            <a:r>
              <a:rPr lang="en-US" sz="2800" b="1" dirty="0"/>
              <a:t>deeds (2 Cor. 5:10) and words (Matt. 12:36-37)</a:t>
            </a:r>
          </a:p>
        </p:txBody>
      </p:sp>
      <p:pic>
        <p:nvPicPr>
          <p:cNvPr id="4" name="Picture 4" descr="Related image">
            <a:extLst>
              <a:ext uri="{FF2B5EF4-FFF2-40B4-BE49-F238E27FC236}">
                <a16:creationId xmlns:a16="http://schemas.microsoft.com/office/drawing/2014/main" id="{8358C1C1-FF18-4F4C-990F-EB76DB3DCB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010" y="5334000"/>
            <a:ext cx="2816915" cy="141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B2FE05F-A3E9-465C-BCFD-379500099DC4}"/>
              </a:ext>
            </a:extLst>
          </p:cNvPr>
          <p:cNvSpPr txBox="1"/>
          <p:nvPr/>
        </p:nvSpPr>
        <p:spPr>
          <a:xfrm>
            <a:off x="1046924" y="5923722"/>
            <a:ext cx="46515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Why the Day of Judgment? 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DEEB056-6DEF-45E3-960C-951DB7CE3AB6}"/>
              </a:ext>
            </a:extLst>
          </p:cNvPr>
          <p:cNvCxnSpPr/>
          <p:nvPr/>
        </p:nvCxnSpPr>
        <p:spPr>
          <a:xfrm flipH="1">
            <a:off x="728873" y="6425143"/>
            <a:ext cx="48900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606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97A12-8BA0-4B08-B563-343B61C27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843" y="365126"/>
            <a:ext cx="7945507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n-US" b="1" dirty="0">
                <a:latin typeface="+mn-lt"/>
              </a:rPr>
              <a:t>2. It Will Be a Day of Recompense</a:t>
            </a:r>
            <a:br>
              <a:rPr lang="en-US" b="1" dirty="0">
                <a:latin typeface="+mn-lt"/>
              </a:rPr>
            </a:br>
            <a:r>
              <a:rPr lang="en-US" sz="3600" b="1" dirty="0">
                <a:latin typeface="+mn-lt"/>
              </a:rPr>
              <a:t>A Time To Receive Payment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1BDC3-3080-4CDB-A2C6-A4ACC5820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56950"/>
            <a:ext cx="7886700" cy="3451154"/>
          </a:xfrm>
        </p:spPr>
        <p:txBody>
          <a:bodyPr>
            <a:normAutofit/>
          </a:bodyPr>
          <a:lstStyle/>
          <a:p>
            <a:r>
              <a:rPr lang="en-US" sz="3200" b="1" dirty="0"/>
              <a:t>Matthew 25:21, 23, 26-30</a:t>
            </a:r>
          </a:p>
          <a:p>
            <a:endParaRPr lang="en-US" sz="800" b="1" dirty="0"/>
          </a:p>
          <a:p>
            <a:r>
              <a:rPr lang="en-US" sz="3200" b="1" dirty="0"/>
              <a:t>Righteous will be rewarded - 2 Tim. 4:6-8</a:t>
            </a:r>
          </a:p>
          <a:p>
            <a:r>
              <a:rPr lang="en-US" sz="3200" b="1" dirty="0"/>
              <a:t>Wicked will receive their wages - death </a:t>
            </a:r>
            <a:br>
              <a:rPr lang="en-US" sz="3200" b="1" dirty="0"/>
            </a:br>
            <a:r>
              <a:rPr lang="en-US" sz="3200" b="1" dirty="0"/>
              <a:t>			Rom. 6:23; Rev. 20:11-15</a:t>
            </a:r>
          </a:p>
        </p:txBody>
      </p:sp>
      <p:pic>
        <p:nvPicPr>
          <p:cNvPr id="4" name="Picture 4" descr="Related image">
            <a:extLst>
              <a:ext uri="{FF2B5EF4-FFF2-40B4-BE49-F238E27FC236}">
                <a16:creationId xmlns:a16="http://schemas.microsoft.com/office/drawing/2014/main" id="{F7223712-7ECF-4310-A22C-734B456D15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010" y="5334000"/>
            <a:ext cx="2816915" cy="141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FA4CEE6-680C-4654-B593-50F2FB0D3BF7}"/>
              </a:ext>
            </a:extLst>
          </p:cNvPr>
          <p:cNvSpPr txBox="1"/>
          <p:nvPr/>
        </p:nvSpPr>
        <p:spPr>
          <a:xfrm>
            <a:off x="1046924" y="5923722"/>
            <a:ext cx="46515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Why the Day of Judgment? 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F40074F-84C2-49DD-B61D-6883AF181DA6}"/>
              </a:ext>
            </a:extLst>
          </p:cNvPr>
          <p:cNvCxnSpPr/>
          <p:nvPr/>
        </p:nvCxnSpPr>
        <p:spPr>
          <a:xfrm flipH="1">
            <a:off x="728873" y="6425143"/>
            <a:ext cx="48900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8735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97A12-8BA0-4B08-B563-343B61C27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en-US" b="1" dirty="0">
                <a:latin typeface="+mn-lt"/>
              </a:rPr>
              <a:t>3. It Will Be a Day of Rectifying</a:t>
            </a:r>
            <a:br>
              <a:rPr lang="en-US" b="1" dirty="0">
                <a:latin typeface="+mn-lt"/>
              </a:rPr>
            </a:br>
            <a:r>
              <a:rPr lang="en-US" sz="3600" b="1" dirty="0">
                <a:latin typeface="+mn-lt"/>
              </a:rPr>
              <a:t>A Time To Make Everything Right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1BDC3-3080-4CDB-A2C6-A4ACC5820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796706"/>
            <a:ext cx="7886700" cy="3530668"/>
          </a:xfrm>
        </p:spPr>
        <p:txBody>
          <a:bodyPr>
            <a:normAutofit/>
          </a:bodyPr>
          <a:lstStyle/>
          <a:p>
            <a:r>
              <a:rPr lang="en-US" sz="3000" b="1" dirty="0"/>
              <a:t>Not all wrongs and injustices are made right in this life. </a:t>
            </a:r>
          </a:p>
          <a:p>
            <a:pPr lvl="1"/>
            <a:r>
              <a:rPr lang="en-US" sz="2800" b="1" dirty="0"/>
              <a:t>Psalm 73:1-14, 17-24</a:t>
            </a:r>
          </a:p>
          <a:p>
            <a:pPr lvl="1"/>
            <a:endParaRPr lang="en-US" sz="800" b="1" dirty="0"/>
          </a:p>
          <a:p>
            <a:r>
              <a:rPr lang="en-US" sz="3000" b="1" dirty="0"/>
              <a:t>Everyone will be judged in righteousness by the Lord - Acts 17:30-31</a:t>
            </a:r>
          </a:p>
          <a:p>
            <a:r>
              <a:rPr lang="en-US" sz="3000" b="1" dirty="0"/>
              <a:t>God’s people will be avenged - 2 Thess. 1:4-10</a:t>
            </a:r>
          </a:p>
        </p:txBody>
      </p:sp>
      <p:pic>
        <p:nvPicPr>
          <p:cNvPr id="2052" name="Picture 4" descr="Related image">
            <a:extLst>
              <a:ext uri="{FF2B5EF4-FFF2-40B4-BE49-F238E27FC236}">
                <a16:creationId xmlns:a16="http://schemas.microsoft.com/office/drawing/2014/main" id="{F1F5B47D-7245-4B5D-BA81-E9B917A68B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010" y="5334000"/>
            <a:ext cx="2816915" cy="141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2CF893D-6A15-4B8A-BEA7-32B27691CE45}"/>
              </a:ext>
            </a:extLst>
          </p:cNvPr>
          <p:cNvSpPr txBox="1"/>
          <p:nvPr/>
        </p:nvSpPr>
        <p:spPr>
          <a:xfrm>
            <a:off x="1046924" y="5923722"/>
            <a:ext cx="46515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Why the Day of Judgment? 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A03FA86-DFCC-4CB1-B3C6-C29758B8EA1E}"/>
              </a:ext>
            </a:extLst>
          </p:cNvPr>
          <p:cNvCxnSpPr/>
          <p:nvPr/>
        </p:nvCxnSpPr>
        <p:spPr>
          <a:xfrm flipH="1">
            <a:off x="728873" y="6425143"/>
            <a:ext cx="48900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6609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1BDC3-3080-4CDB-A2C6-A4ACC58200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80665"/>
            <a:ext cx="7886700" cy="4280450"/>
          </a:xfrm>
        </p:spPr>
        <p:txBody>
          <a:bodyPr>
            <a:normAutofit/>
          </a:bodyPr>
          <a:lstStyle/>
          <a:p>
            <a:r>
              <a:rPr lang="en-US" sz="3000" b="1" dirty="0"/>
              <a:t>This will not be a time for us to argue our case before God - Matt. 25:32</a:t>
            </a:r>
          </a:p>
          <a:p>
            <a:r>
              <a:rPr lang="en-US" sz="3000" b="1" dirty="0"/>
              <a:t>There will only be two possible outcomes - Matt. 25:46</a:t>
            </a:r>
          </a:p>
          <a:p>
            <a:r>
              <a:rPr lang="en-US" sz="3000" b="1" dirty="0"/>
              <a:t>We don’t know when this Day will come -</a:t>
            </a:r>
            <a:br>
              <a:rPr lang="en-US" sz="3000" b="1" dirty="0"/>
            </a:br>
            <a:r>
              <a:rPr lang="en-US" sz="3000" b="1" dirty="0"/>
              <a:t>Matt. 24:42-44 </a:t>
            </a:r>
          </a:p>
          <a:p>
            <a:r>
              <a:rPr lang="en-US" sz="3000" b="1" dirty="0"/>
              <a:t>We prepare for this Day by obeying the Gospel of Jesus Christ - 2 Thess. 1:8 </a:t>
            </a:r>
          </a:p>
        </p:txBody>
      </p:sp>
      <p:pic>
        <p:nvPicPr>
          <p:cNvPr id="2052" name="Picture 4" descr="Related image">
            <a:extLst>
              <a:ext uri="{FF2B5EF4-FFF2-40B4-BE49-F238E27FC236}">
                <a16:creationId xmlns:a16="http://schemas.microsoft.com/office/drawing/2014/main" id="{F1F5B47D-7245-4B5D-BA81-E9B917A68B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010" y="5334000"/>
            <a:ext cx="2816915" cy="1417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2CF893D-6A15-4B8A-BEA7-32B27691CE45}"/>
              </a:ext>
            </a:extLst>
          </p:cNvPr>
          <p:cNvSpPr txBox="1"/>
          <p:nvPr/>
        </p:nvSpPr>
        <p:spPr>
          <a:xfrm>
            <a:off x="1046924" y="5433393"/>
            <a:ext cx="46515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What We Need To Know About the Day of Judgment 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A03FA86-DFCC-4CB1-B3C6-C29758B8EA1E}"/>
              </a:ext>
            </a:extLst>
          </p:cNvPr>
          <p:cNvCxnSpPr/>
          <p:nvPr/>
        </p:nvCxnSpPr>
        <p:spPr>
          <a:xfrm flipH="1">
            <a:off x="728873" y="6425143"/>
            <a:ext cx="489005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07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86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192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2_Office Theme</vt:lpstr>
      <vt:lpstr>PowerPoint Presentation</vt:lpstr>
      <vt:lpstr>Why the Day of Judgment? </vt:lpstr>
      <vt:lpstr>1. It Will Be a Day of Reckoning A Time To Give Account</vt:lpstr>
      <vt:lpstr>2. It Will Be a Day of Recompense A Time To Receive Payment</vt:lpstr>
      <vt:lpstr>3. It Will Be a Day of Rectifying A Time To Make Everything Right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13</cp:revision>
  <dcterms:created xsi:type="dcterms:W3CDTF">2013-03-24T12:46:42Z</dcterms:created>
  <dcterms:modified xsi:type="dcterms:W3CDTF">2019-06-25T12:57:57Z</dcterms:modified>
</cp:coreProperties>
</file>