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92" r:id="rId4"/>
    <p:sldMasterId id="2147483704" r:id="rId5"/>
    <p:sldMasterId id="2147483716" r:id="rId6"/>
  </p:sldMasterIdLst>
  <p:notesMasterIdLst>
    <p:notesMasterId r:id="rId124"/>
  </p:notesMasterIdLst>
  <p:sldIdLst>
    <p:sldId id="262" r:id="rId7"/>
    <p:sldId id="28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3" r:id="rId16"/>
    <p:sldId id="284" r:id="rId17"/>
    <p:sldId id="273" r:id="rId18"/>
    <p:sldId id="27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276" r:id="rId67"/>
    <p:sldId id="256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275" r:id="rId88"/>
    <p:sldId id="257" r:id="rId89"/>
    <p:sldId id="378" r:id="rId90"/>
    <p:sldId id="259" r:id="rId91"/>
    <p:sldId id="260" r:id="rId92"/>
    <p:sldId id="261" r:id="rId93"/>
    <p:sldId id="258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278" r:id="rId121"/>
    <p:sldId id="279" r:id="rId122"/>
    <p:sldId id="377" r:id="rId1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2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2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61" Type="http://schemas.openxmlformats.org/officeDocument/2006/relationships/slide" Target="slides/slide55.xml"/><Relationship Id="rId82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489C5-A397-4997-9DB4-74D42BE31C06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69EFC-6A83-4333-BF4D-85E37C2C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7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4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>
              <a:defRPr/>
            </a:pPr>
            <a:fld id="{18221389-5012-4C8C-9F92-311F617F6D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45244"/>
      </p:ext>
    </p:extLst>
  </p:cSld>
  <p:clrMapOvr>
    <a:masterClrMapping/>
  </p:clrMapOvr>
  <p:transition spd="med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DF866-A6B0-4986-B2EA-1D777E0907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48456"/>
      </p:ext>
    </p:extLst>
  </p:cSld>
  <p:clrMapOvr>
    <a:masterClrMapping/>
  </p:clrMapOvr>
  <p:transition spd="med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7796D-75DE-46EF-A199-6A3085B5E7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56271"/>
      </p:ext>
    </p:extLst>
  </p:cSld>
  <p:clrMapOvr>
    <a:masterClrMapping/>
  </p:clrMapOvr>
  <p:transition spd="med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9C66-8FAD-4CB4-95FB-700FF05F48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63783"/>
      </p:ext>
    </p:extLst>
  </p:cSld>
  <p:clrMapOvr>
    <a:masterClrMapping/>
  </p:clrMapOvr>
  <p:transition spd="med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29939-68D3-4B0F-A8AD-4527F3563A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54611"/>
      </p:ext>
    </p:extLst>
  </p:cSld>
  <p:clrMapOvr>
    <a:masterClrMapping/>
  </p:clrMapOvr>
  <p:transition spd="med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1990F-869C-4032-8AAE-5A3F44E6A5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41945"/>
      </p:ext>
    </p:extLst>
  </p:cSld>
  <p:clrMapOvr>
    <a:masterClrMapping/>
  </p:clrMapOvr>
  <p:transition spd="med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E7D57-1A2F-47AA-9AA2-4E64CF554F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15385"/>
      </p:ext>
    </p:extLst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1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4C63D-9E4F-4933-9C8E-F50C3E7482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30270"/>
      </p:ext>
    </p:extLst>
  </p:cSld>
  <p:clrMapOvr>
    <a:masterClrMapping/>
  </p:clrMapOvr>
  <p:transition spd="med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4145C-A957-4FD9-BF22-26E57F09DA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19443"/>
      </p:ext>
    </p:extLst>
  </p:cSld>
  <p:clrMapOvr>
    <a:masterClrMapping/>
  </p:clrMapOvr>
  <p:transition spd="med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DF4EE-210E-4028-B0AD-2CF1F6617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98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DF4EE-210E-4028-B0AD-2CF1F6617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67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DF4EE-210E-4028-B0AD-2CF1F6617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DF4EE-210E-4028-B0AD-2CF1F6617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51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DF4EE-210E-4028-B0AD-2CF1F6617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10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DF4EE-210E-4028-B0AD-2CF1F6617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40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F3349-6791-4525-902A-B0001A3BAC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52811"/>
      </p:ext>
    </p:extLst>
  </p:cSld>
  <p:clrMapOvr>
    <a:masterClrMapping/>
  </p:clrMapOvr>
  <p:transition spd="med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566AC-689B-4552-A0EB-700D56BFF6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24692"/>
      </p:ext>
    </p:extLst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1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2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41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39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50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88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73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97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25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10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78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96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01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519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34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23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6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50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0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38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54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23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40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917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9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76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162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28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7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3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46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019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933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875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310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68492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607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88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32DF4EE-210E-4028-B0AD-2CF1F6617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0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ransition spd="med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56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6D0A-6C6E-4EAA-84CA-D781E06FEBE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EF13194-324C-4B57-B38A-93284101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3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332 - I Surrender All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332 - I Surrender All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168 - Beneath The Cross Of Jesus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168 - Beneath The Cross Of Jesus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168 - Beneath The Cross Of Jesus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168 - Beneath The Cross Of Jesus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168 - Beneath The Cross Of Jesus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168 - Beneath The Cross Of Jesus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168 - Beneath The Cross Of Jesus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168 - Beneath The Cross Of Jesus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168 - Beneath The Cross Of Jesus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168 - Beneath The Cross Of Jesus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168 - Beneath The Cross Of Jesus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168 - Beneath The Cross Of Jesus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168 - Beneath The Cross Of Jesus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61087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360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A701F-C0F1-4B19-A6F6-C9195F1EE144}"/>
              </a:ext>
            </a:extLst>
          </p:cNvPr>
          <p:cNvSpPr txBox="1"/>
          <p:nvPr/>
        </p:nvSpPr>
        <p:spPr>
          <a:xfrm>
            <a:off x="544530" y="2663137"/>
            <a:ext cx="8364878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Vacation Bible School</a:t>
            </a:r>
          </a:p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Mon-Fri, June 24-28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Youth Lecture Series</a:t>
            </a:r>
          </a:p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Sat-Sun, July 13-14 with Mark Russell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Booth at Greene County Fair</a:t>
            </a:r>
          </a:p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July 28-August 3 – 5:00-9:00pm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2"/>
            <a:ext cx="9144000" cy="2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94631"/>
      </p:ext>
    </p:extLst>
  </p:cSld>
  <p:clrMapOvr>
    <a:masterClrMapping/>
  </p:clrMapOvr>
  <p:transition spd="med" advClick="0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3</a:t>
            </a: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- 4.1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- 4.2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- 4.3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028 - For You Have Promised - C.6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247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47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5" y="-1"/>
            <a:ext cx="9194771" cy="6880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5" y="0"/>
            <a:ext cx="9194771" cy="68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651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2005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945068FC-9659-402D-BDF6-2B0466AC1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r="4348"/>
          <a:stretch/>
        </p:blipFill>
        <p:spPr bwMode="auto">
          <a:xfrm>
            <a:off x="1143000" y="1749285"/>
            <a:ext cx="6889637" cy="415869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691B1-189F-45CE-974A-82A104202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19998"/>
            <a:ext cx="7772400" cy="1210019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Faith in the Face of Fire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6CB6A-0FA6-47E2-A2C6-9939D5A5B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6069494"/>
            <a:ext cx="6858000" cy="659296"/>
          </a:xfrm>
        </p:spPr>
        <p:txBody>
          <a:bodyPr>
            <a:normAutofit/>
          </a:bodyPr>
          <a:lstStyle/>
          <a:p>
            <a:r>
              <a:rPr lang="en-US" sz="3600" b="1" i="1" dirty="0"/>
              <a:t>Daniel 3</a:t>
            </a:r>
          </a:p>
        </p:txBody>
      </p:sp>
    </p:spTree>
    <p:extLst>
      <p:ext uri="{BB962C8B-B14F-4D97-AF65-F5344CB8AC3E}">
        <p14:creationId xmlns:p14="http://schemas.microsoft.com/office/powerpoint/2010/main" val="1081814461"/>
      </p:ext>
    </p:extLst>
  </p:cSld>
  <p:clrMapOvr>
    <a:masterClrMapping/>
  </p:clrMapOvr>
  <p:transition spd="slow"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FF5A-F0DB-4C7D-B633-7DBDAE3F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42120"/>
            <a:ext cx="6347713" cy="84813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Their Trial     vs. 8-15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0E4EA-92C6-4E58-B83C-57E5F7CDC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They had a choice to make - sacrifice their lives or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sacrifice their convictions. </a:t>
            </a:r>
          </a:p>
        </p:txBody>
      </p:sp>
    </p:spTree>
    <p:extLst>
      <p:ext uri="{BB962C8B-B14F-4D97-AF65-F5344CB8AC3E}">
        <p14:creationId xmlns:p14="http://schemas.microsoft.com/office/powerpoint/2010/main" val="36064696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FF5A-F0DB-4C7D-B633-7DBDAE3F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42120"/>
            <a:ext cx="6347713" cy="84813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Their Testimony    vs. 16-18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0E4EA-92C6-4E58-B83C-57E5F7CDC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They demonstrated their faith in the power of God (vs. 16-17).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They demonstrated their faith in the will of God (v. 18). </a:t>
            </a:r>
          </a:p>
        </p:txBody>
      </p:sp>
    </p:spTree>
    <p:extLst>
      <p:ext uri="{BB962C8B-B14F-4D97-AF65-F5344CB8AC3E}">
        <p14:creationId xmlns:p14="http://schemas.microsoft.com/office/powerpoint/2010/main" val="20750780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FF5A-F0DB-4C7D-B633-7DBDAE3F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42120"/>
            <a:ext cx="6347713" cy="84813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Their Triumph    vs. 19-30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0E4EA-92C6-4E58-B83C-57E5F7CD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2160590"/>
            <a:ext cx="6864627" cy="388077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 new sense of freedom (vs. 23-25)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 new source of fellowship (v. 25)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 new person praising God (vs. 27-29)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 new opportunity for service (v. 30)</a:t>
            </a:r>
          </a:p>
        </p:txBody>
      </p:sp>
    </p:spTree>
    <p:extLst>
      <p:ext uri="{BB962C8B-B14F-4D97-AF65-F5344CB8AC3E}">
        <p14:creationId xmlns:p14="http://schemas.microsoft.com/office/powerpoint/2010/main" val="4182758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038810"/>
      </p:ext>
    </p:extLst>
  </p:cSld>
  <p:clrMapOvr>
    <a:masterClrMapping/>
  </p:clrMapOvr>
  <p:transition spd="slow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332 - I Surrender All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20257 - WONDERFUL, MERCIFUL, SAVIOR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332 - I Surrender All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332 - I Surrender All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332 - I Surrender All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332 - I Surrender All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332 - I Surrender All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332 - I Surrender All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332 - I Surrender All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332 - I Surrender All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332 - I Surrender All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332 - I Surrender All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1116</Words>
  <Application>Microsoft Office PowerPoint</Application>
  <PresentationFormat>On-screen Show (4:3)</PresentationFormat>
  <Paragraphs>140</Paragraphs>
  <Slides>117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117</vt:i4>
      </vt:variant>
    </vt:vector>
  </HeadingPairs>
  <TitlesOfParts>
    <vt:vector size="128" baseType="lpstr">
      <vt:lpstr>Arial</vt:lpstr>
      <vt:lpstr>Calibri</vt:lpstr>
      <vt:lpstr>Calibri Light</vt:lpstr>
      <vt:lpstr>Trebuchet MS</vt:lpstr>
      <vt:lpstr>Wingdings 3</vt:lpstr>
      <vt:lpstr>Office Theme</vt:lpstr>
      <vt:lpstr>1_Office Theme</vt:lpstr>
      <vt:lpstr>Celestial</vt:lpstr>
      <vt:lpstr>2_Office Theme</vt:lpstr>
      <vt:lpstr>3_Office Theme</vt:lpstr>
      <vt:lpstr>Facet</vt:lpstr>
      <vt:lpstr>PowerPoint Presentation</vt:lpstr>
      <vt:lpstr>20257 - WONDERFUL, MERCIFUL, SAVIOR - Title</vt:lpstr>
      <vt:lpstr>20257 - WONDERFUL, MERCIFUL, SAVIOR - 1.1</vt:lpstr>
      <vt:lpstr>20257 - WONDERFUL, MERCIFUL, SAVIOR - 1.2</vt:lpstr>
      <vt:lpstr>20257 - WONDERFUL, MERCIFUL, SAVIOR - 1.3</vt:lpstr>
      <vt:lpstr>20257 - WONDERFUL, MERCIFUL, SAVIOR - C.1</vt:lpstr>
      <vt:lpstr>20257 - WONDERFUL, MERCIFUL, SAVIOR - C.2</vt:lpstr>
      <vt:lpstr>20257 - WONDERFUL, MERCIFUL, SAVIOR - C.3</vt:lpstr>
      <vt:lpstr>20257 - WONDERFUL, MERCIFUL, SAVIOR - C.4</vt:lpstr>
      <vt:lpstr>20257 - WONDERFUL, MERCIFUL, SAVIOR - 2.1</vt:lpstr>
      <vt:lpstr>20257 - WONDERFUL, MERCIFUL, SAVIOR - 2.2</vt:lpstr>
      <vt:lpstr>20257 - WONDERFUL, MERCIFUL, SAVIOR - 2.3</vt:lpstr>
      <vt:lpstr>20257 - WONDERFUL, MERCIFUL, SAVIOR - C.1</vt:lpstr>
      <vt:lpstr>20257 - WONDERFUL, MERCIFUL, SAVIOR - C.2</vt:lpstr>
      <vt:lpstr>20257 - WONDERFUL, MERCIFUL, SAVIOR - C.3</vt:lpstr>
      <vt:lpstr>20257 - WONDERFUL, MERCIFUL, SAVIOR - C.4</vt:lpstr>
      <vt:lpstr>20257 - WONDERFUL, MERCIFUL, SAVIOR - 3.1</vt:lpstr>
      <vt:lpstr>20257 - WONDERFUL, MERCIFUL, SAVIOR - 3.2</vt:lpstr>
      <vt:lpstr>20257 - WONDERFUL, MERCIFUL, SAVIOR - 3.3</vt:lpstr>
      <vt:lpstr>20257 - WONDERFUL, MERCIFUL, SAVIOR - C.1</vt:lpstr>
      <vt:lpstr>20257 - WONDERFUL, MERCIFUL, SAVIOR - C.2</vt:lpstr>
      <vt:lpstr>20257 - WONDERFUL, MERCIFUL, SAVIOR - C.3</vt:lpstr>
      <vt:lpstr>20257 - WONDERFUL, MERCIFUL, SAVIOR - C.4</vt:lpstr>
      <vt:lpstr>028 - For You Have Promised - Title</vt:lpstr>
      <vt:lpstr>028 - For You Have Promised - 1.1</vt:lpstr>
      <vt:lpstr>028 - For You Have Promised - 1.2</vt:lpstr>
      <vt:lpstr>028 - For You Have Promised - 1.3</vt:lpstr>
      <vt:lpstr>028 - For You Have Promised - C.1</vt:lpstr>
      <vt:lpstr>028 - For You Have Promised - C.2</vt:lpstr>
      <vt:lpstr>028 - For You Have Promised - C.3</vt:lpstr>
      <vt:lpstr>028 - For You Have Promised - C.4</vt:lpstr>
      <vt:lpstr>028 - For You Have Promised - C.5</vt:lpstr>
      <vt:lpstr>028 - For You Have Promised - C.6</vt:lpstr>
      <vt:lpstr>028 - For You Have Promised - 2.1</vt:lpstr>
      <vt:lpstr>028 - For You Have Promised - 2.2</vt:lpstr>
      <vt:lpstr>028 - For You Have Promised - 2.3</vt:lpstr>
      <vt:lpstr>028 - For You Have Promised - C.1</vt:lpstr>
      <vt:lpstr>028 - For You Have Promised - C.2</vt:lpstr>
      <vt:lpstr>028 - For You Have Promised - C.3</vt:lpstr>
      <vt:lpstr>028 - For You Have Promised - C.4</vt:lpstr>
      <vt:lpstr>028 - For You Have Promised - C.5</vt:lpstr>
      <vt:lpstr>028 - For You Have Promised - C.6</vt:lpstr>
      <vt:lpstr>028 - For You Have Promised - 3.1</vt:lpstr>
      <vt:lpstr>028 - For You Have Promised - 3.2</vt:lpstr>
      <vt:lpstr>028 - For You Have Promised - 3.3</vt:lpstr>
      <vt:lpstr>028 - For You Have Promised - C.1</vt:lpstr>
      <vt:lpstr>028 - For You Have Promised - C.2</vt:lpstr>
      <vt:lpstr>028 - For You Have Promised - C.3</vt:lpstr>
      <vt:lpstr>028 - For You Have Promised - C.4</vt:lpstr>
      <vt:lpstr>028 - For You Have Promised - C.5</vt:lpstr>
      <vt:lpstr>028 - For You Have Promised - C.6</vt:lpstr>
      <vt:lpstr>028 - For You Have Promised - 4.1</vt:lpstr>
      <vt:lpstr>028 - For You Have Promised - 4.2</vt:lpstr>
      <vt:lpstr>028 - For You Have Promised - 4.3</vt:lpstr>
      <vt:lpstr>028 - For You Have Promised - C.1</vt:lpstr>
      <vt:lpstr>028 - For You Have Promised - C.2</vt:lpstr>
      <vt:lpstr>028 - For You Have Promised - C.3</vt:lpstr>
      <vt:lpstr>028 - For You Have Promised - C.4</vt:lpstr>
      <vt:lpstr>028 - For You Have Promised - C.5</vt:lpstr>
      <vt:lpstr>028 - For You Have Promised - C.6</vt:lpstr>
      <vt:lpstr>PowerPoint Presentation</vt:lpstr>
      <vt:lpstr>PowerPoint Presentation</vt:lpstr>
      <vt:lpstr>576 - Faith Is The Victory - Title</vt:lpstr>
      <vt:lpstr>576 - Faith Is The Victory - 1.1</vt:lpstr>
      <vt:lpstr>576 - Faith Is The Victory - 1.2</vt:lpstr>
      <vt:lpstr>576 - Faith Is The Victory - 1.3</vt:lpstr>
      <vt:lpstr>576 - Faith Is The Victory - 1.4</vt:lpstr>
      <vt:lpstr>576 - Faith Is The Victory - C.1</vt:lpstr>
      <vt:lpstr>576 - Faith Is The Victory - C.2</vt:lpstr>
      <vt:lpstr>576 - Faith Is The Victory - 2.1</vt:lpstr>
      <vt:lpstr>576 - Faith Is The Victory - 2.2</vt:lpstr>
      <vt:lpstr>576 - Faith Is The Victory - 2.3</vt:lpstr>
      <vt:lpstr>576 - Faith Is The Victory - 2.4</vt:lpstr>
      <vt:lpstr>576 - Faith Is The Victory - C.1</vt:lpstr>
      <vt:lpstr>576 - Faith Is The Victory - C.2</vt:lpstr>
      <vt:lpstr>576 - Faith Is The Victory - 3.1</vt:lpstr>
      <vt:lpstr>576 - Faith Is The Victory - 3.2</vt:lpstr>
      <vt:lpstr>576 - Faith Is The Victory - 3.3</vt:lpstr>
      <vt:lpstr>576 - Faith Is The Victory - 3.4</vt:lpstr>
      <vt:lpstr>576 - Faith Is The Victory - C.1</vt:lpstr>
      <vt:lpstr>576 - Faith Is The Victory - C.2</vt:lpstr>
      <vt:lpstr>PowerPoint Presentation</vt:lpstr>
      <vt:lpstr>PowerPoint Presentation</vt:lpstr>
      <vt:lpstr>Faith in the Face of Fire</vt:lpstr>
      <vt:lpstr>Their Trial     vs. 8-15</vt:lpstr>
      <vt:lpstr>Their Testimony    vs. 16-18</vt:lpstr>
      <vt:lpstr>Their Triumph    vs. 19-30</vt:lpstr>
      <vt:lpstr>PowerPoint Presentation</vt:lpstr>
      <vt:lpstr>332 - I Surrender All - Title</vt:lpstr>
      <vt:lpstr>332 - I Surrender All - 1.1</vt:lpstr>
      <vt:lpstr>332 - I Surrender All - 1.2</vt:lpstr>
      <vt:lpstr>332 - I Surrender All - C.1</vt:lpstr>
      <vt:lpstr>332 - I Surrender All - C.2</vt:lpstr>
      <vt:lpstr>332 - I Surrender All - 2.1</vt:lpstr>
      <vt:lpstr>332 - I Surrender All - 2.2</vt:lpstr>
      <vt:lpstr>332 - I Surrender All - C.1</vt:lpstr>
      <vt:lpstr>332 - I Surrender All - C.2</vt:lpstr>
      <vt:lpstr>332 - I Surrender All - 3.1</vt:lpstr>
      <vt:lpstr>332 - I Surrender All - 3.2</vt:lpstr>
      <vt:lpstr>332 - I Surrender All - C.1</vt:lpstr>
      <vt:lpstr>332 - I Surrender All - C.2</vt:lpstr>
      <vt:lpstr>168 - Beneath The Cross Of Jesus - Title</vt:lpstr>
      <vt:lpstr>168 - Beneath The Cross Of Jesus - 1.1</vt:lpstr>
      <vt:lpstr>168 - Beneath The Cross Of Jesus - 1.2</vt:lpstr>
      <vt:lpstr>168 - Beneath The Cross Of Jesus - 1.3</vt:lpstr>
      <vt:lpstr>168 - Beneath The Cross Of Jesus - 1.4</vt:lpstr>
      <vt:lpstr>168 - Beneath The Cross Of Jesus - 2.1</vt:lpstr>
      <vt:lpstr>168 - Beneath The Cross Of Jesus - 2.2</vt:lpstr>
      <vt:lpstr>168 - Beneath The Cross Of Jesus - 2.3</vt:lpstr>
      <vt:lpstr>168 - Beneath The Cross Of Jesus - 2.4</vt:lpstr>
      <vt:lpstr>168 - Beneath The Cross Of Jesus - 3.1</vt:lpstr>
      <vt:lpstr>168 - Beneath The Cross Of Jesus - 3.2</vt:lpstr>
      <vt:lpstr>168 - Beneath The Cross Of Jesus - 3.3</vt:lpstr>
      <vt:lpstr>168 - Beneath The Cross Of Jesus - 3.4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Hepner</dc:creator>
  <cp:lastModifiedBy>Knollwood</cp:lastModifiedBy>
  <cp:revision>15</cp:revision>
  <dcterms:created xsi:type="dcterms:W3CDTF">2013-03-24T12:46:42Z</dcterms:created>
  <dcterms:modified xsi:type="dcterms:W3CDTF">2019-06-16T15:40:51Z</dcterms:modified>
</cp:coreProperties>
</file>