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12"/>
  </p:notesMasterIdLst>
  <p:sldIdLst>
    <p:sldId id="281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8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8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108A4-558F-451B-8D60-ED799152A5E6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E89B4-F663-47AE-8A2A-4D0933222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4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334B2F-73EA-495B-903A-952D1AA41C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10372E9-7337-4126-95E8-CA4F7395E1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C8FDFCB-6047-4042-918D-E3F45857DC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3FCEDDC-2AD8-4647-B974-D3F3DE8242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490D9848-BAC8-416D-BE11-0881FD76C2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E85D02-F830-492A-9756-CBD4FEC1BB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A43C3FC1-A7DD-4F86-A38D-A5BC01B6C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6B5AA-40AB-4D87-A95E-8E6DE1E8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D4AF14-724D-4FA9-92EA-3C7BBAB9A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CF71D-07F6-4740-A580-5AF8255D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570E2-1495-44C8-AB54-F1A3A730C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48834-4EB4-4F98-A0E6-C8695097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CE59-2B8C-4C47-AC51-FFDC5F175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83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644C13-43A6-4F37-AD55-5F8555B26B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02AEB-1701-439C-B3D7-2248A2073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C1932-BBC5-4E54-A551-4E737808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114F7-3169-49AB-BD1F-AADD38C4F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B0AFC-9F30-4B3D-8C5B-216D3DDED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23889-1522-498E-95F2-077534EF7B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044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39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7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90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66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45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773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24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1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5EDC-BBD3-4C8E-B500-C7141493F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4676E-C159-4FB4-B32A-EC5A3985C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B30BF-436A-4000-8047-C6E6751E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9292B-08D4-4AA7-91EF-12C5B6EEB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7B9DB-C095-4D72-BDE8-BA788F1A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B4730-D24C-4F00-B5D1-88BA69EEE0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2365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80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75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CB5C4-3CF4-4846-ADD7-8EF20239B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86BC7-553F-43ED-92A9-D17119704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860D8-F606-43D6-BC07-A236C0D51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D6714-FBC2-46BF-BE13-A6B0F622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036C5-5E44-463B-ACA9-9EB12D057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340CF-3DD4-4744-8981-0F1BFB719E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8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A45C5-B785-4A9A-AA40-A4E24130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F9E18-A61C-487A-8B6E-B4D01A45C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B98EF-DA62-4535-8B9E-B55FA7176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25B9A-B473-4553-AA63-778A53B1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55E3B-7B4E-4CD5-8431-873182232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ABB78-017F-4884-8B81-5C94397E5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B5482-1F65-4EAE-8EAF-48BDCD0CD5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39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57C3-3080-4EC7-91C7-5D530BBB4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DC6DC-FA95-4FCD-AF2E-5BB3CB76C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232A2-5CEE-4A4F-A9A6-2EAAFF2E1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C74B3-401E-4F8B-BCDD-8202A3DAC3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43F46C-1D11-4E70-B802-D9F6529AF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7F82D6-BFE0-4B14-9565-8FE6916B9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AC63EB-BCBB-438A-8980-755FD3CF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A34D31-E755-4B51-BA3E-9539A0EE1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C99A8-FD80-4396-8A71-4CCABAD2C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83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8870-668F-418D-A925-093D6269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13418-36EE-4E94-9E4D-91897B32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F90B6D-8DB9-417C-B10E-8B49C379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2AE10-AE07-403E-81DF-1E72E696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0116C-62BB-419F-9432-AFD80ECAE8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27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D29F0C-9F24-49DD-B1D5-12F0C2BE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B787-3C78-449B-9FEE-7319297F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F0A47-C1A6-4226-B6B4-30C219E0A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DA56C-9A29-4F90-AE05-B3F49110B7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88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BAEBA-C32F-48BD-B5E3-B3A9C2BF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4553E-235D-4F6B-AD0D-DF4BA11FE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DA3EF-A9A4-4E02-A70F-EE9F818F8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32154-1AD8-4EB0-BCDB-12F17E4CE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0EE9D-D908-483F-8361-F27FD403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1B620-EDDF-4577-A6B3-B8757B757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4A4A6-A96D-4AB8-AD3E-9466C46DB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64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9FCE-C002-43BA-BFAB-582164E2B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EA6C7-E4CA-4E9F-A5D2-0150934E2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A958F-AB32-4896-A638-2D6E2E823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BEA53-0263-4FA9-AF23-AF2AC3E1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1421C-A002-47F1-A1BF-17C5F5A0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FE6C63-D55A-41E0-A83B-475967202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8F2AF-134A-482B-8982-031A320EA0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00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322617B-B0F2-47AF-B6B4-F918984F82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4D01D84-2EA5-4E9C-976C-A4637CA5A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AutoShape 4">
            <a:extLst>
              <a:ext uri="{FF2B5EF4-FFF2-40B4-BE49-F238E27FC236}">
                <a16:creationId xmlns:a16="http://schemas.microsoft.com/office/drawing/2014/main" id="{2406F7B2-030C-4D26-8851-B1732272B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32186504-E570-4539-86E3-17222B9490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E58E941-3580-44D9-888B-ECBAABA98D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59A80EF-7BCF-46CB-9493-D210191C86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C9041BFA-DA55-4303-A362-62311AEFB6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96F656E-B8BE-4AB7-945F-A3CDA96EFC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2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C9A3F2C-2A8F-445E-96AC-03AA59EB23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Lessons From Righteous Lot: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30473C7-1FCE-4317-AF49-E225B86C60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2590800"/>
            <a:ext cx="7620000" cy="2667000"/>
          </a:xfrm>
        </p:spPr>
        <p:txBody>
          <a:bodyPr/>
          <a:lstStyle/>
          <a:p>
            <a:r>
              <a:rPr lang="en-US" altLang="en-US" sz="2400"/>
              <a:t>                   </a:t>
            </a:r>
          </a:p>
          <a:p>
            <a:r>
              <a:rPr lang="en-US" altLang="en-US" sz="2400"/>
              <a:t>                     (And Abraham)</a:t>
            </a:r>
          </a:p>
          <a:p>
            <a:endParaRPr lang="en-US" altLang="en-US" sz="1600"/>
          </a:p>
          <a:p>
            <a:r>
              <a:rPr lang="en-US" altLang="en-US" sz="2600" b="1"/>
              <a:t>Rom 15:4 For whatever things were written before were written for our learning</a:t>
            </a:r>
          </a:p>
          <a:p>
            <a:endParaRPr lang="en-US" altLang="en-US" sz="1600" b="1"/>
          </a:p>
          <a:p>
            <a:r>
              <a:rPr lang="en-US" altLang="en-US" sz="2600" b="1"/>
              <a:t>1Cor 10:11 Now all these things happened to them as examples, and they were written for our admonition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DB0E305-161B-4B13-B05B-EFCF6F9F3E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Lot’s decision in Genesis Chapter 13: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D6DF19B-CE38-4DFE-A6C5-7B23BB3AA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Php 2:3 Let nothing be done through selfish ambition or conceit, but in lowliness of mind let each esteem others better than himself.</a:t>
            </a:r>
          </a:p>
          <a:p>
            <a:r>
              <a:rPr lang="en-US" altLang="en-US"/>
              <a:t>Rom 12:18 If it is possible, as much as depends on you, live peaceably with all men.</a:t>
            </a:r>
          </a:p>
          <a:p>
            <a:r>
              <a:rPr lang="en-US" altLang="en-US"/>
              <a:t>Abram shows us how to trust in God.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56422C1-E615-46A6-B2F2-0CD98CF73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Lot’s decision to live in Sodom: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E7A1209-3712-4E87-A5AF-D05AB2641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667000"/>
            <a:ext cx="7958138" cy="3352800"/>
          </a:xfrm>
        </p:spPr>
        <p:txBody>
          <a:bodyPr/>
          <a:lstStyle/>
          <a:p>
            <a:r>
              <a:rPr lang="en-US" altLang="en-US" sz="2600" b="1"/>
              <a:t>Lot rescued and returned to Sodom.</a:t>
            </a:r>
          </a:p>
          <a:p>
            <a:r>
              <a:rPr lang="en-US" altLang="en-US" sz="2600" b="1"/>
              <a:t>Warning in Gen 13:13 But the men of Sodom were exceedingly wicked and sinful against the LORD.</a:t>
            </a:r>
          </a:p>
          <a:p>
            <a:r>
              <a:rPr lang="en-US" altLang="en-US" sz="2600" b="1"/>
              <a:t>Evil clearly known in Gen 18</a:t>
            </a:r>
          </a:p>
          <a:p>
            <a:endParaRPr lang="en-US" altLang="en-US" sz="2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020E664-41A3-497F-A286-FEE428E4D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The breakdown of authority and respect: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050A840-CD7F-4890-B99F-9EC6A9900B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971800"/>
            <a:ext cx="8110538" cy="3048000"/>
          </a:xfrm>
        </p:spPr>
        <p:txBody>
          <a:bodyPr/>
          <a:lstStyle/>
          <a:p>
            <a:r>
              <a:rPr lang="en-US" altLang="en-US" sz="2600" b="1"/>
              <a:t>If we let our children fall under the influence of the evil in this world we </a:t>
            </a:r>
            <a:r>
              <a:rPr lang="en-US" altLang="en-US" sz="2600" b="1" u="sng"/>
              <a:t>wil</a:t>
            </a:r>
            <a:r>
              <a:rPr lang="en-US" altLang="en-US" sz="2600" b="1"/>
              <a:t>l lose our influence over them.</a:t>
            </a:r>
          </a:p>
          <a:p>
            <a:r>
              <a:rPr lang="en-US" altLang="en-US" sz="2600" b="1"/>
              <a:t>We MUST take a stand against evil.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D5842D-09F4-4BDA-B537-72BB08E1D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Longing for the past: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FDF7855-E00A-41A7-81F7-7BA5E2E35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077200" cy="4800600"/>
          </a:xfrm>
        </p:spPr>
        <p:txBody>
          <a:bodyPr/>
          <a:lstStyle/>
          <a:p>
            <a:r>
              <a:rPr lang="en-US" altLang="en-US" sz="2600" b="1"/>
              <a:t>We have been involved in sin.</a:t>
            </a:r>
          </a:p>
          <a:p>
            <a:r>
              <a:rPr lang="en-US" altLang="en-US" sz="2600" b="1"/>
              <a:t>We have been cleansed.</a:t>
            </a:r>
          </a:p>
          <a:p>
            <a:r>
              <a:rPr lang="en-US" altLang="en-US" sz="2600" b="1"/>
              <a:t>Put sins in the past where they belong.</a:t>
            </a:r>
          </a:p>
          <a:p>
            <a:r>
              <a:rPr lang="en-US" altLang="en-US" sz="2600" b="1"/>
              <a:t>Don’t keep reminding God of your past sins.</a:t>
            </a:r>
          </a:p>
          <a:p>
            <a:r>
              <a:rPr lang="en-US" altLang="en-US" sz="2600" b="1"/>
              <a:t>Reach forward to those things which are ahead.</a:t>
            </a:r>
          </a:p>
          <a:p>
            <a:endParaRPr lang="en-US" altLang="en-US" sz="2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B8AD366-C210-4CF9-802B-B623744E6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Lot and his daughters: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DA8C727-4D34-4DA7-B247-9DB6EE997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34338" cy="3352800"/>
          </a:xfrm>
        </p:spPr>
        <p:txBody>
          <a:bodyPr/>
          <a:lstStyle/>
          <a:p>
            <a:r>
              <a:rPr lang="en-US" altLang="en-US" sz="2600" b="1"/>
              <a:t>Everyone is responsible for there own sins.</a:t>
            </a:r>
          </a:p>
          <a:p>
            <a:r>
              <a:rPr lang="en-US" altLang="en-US" sz="2600" b="1"/>
              <a:t>Daughters planned</a:t>
            </a:r>
          </a:p>
          <a:p>
            <a:r>
              <a:rPr lang="en-US" altLang="en-US" sz="2600" b="1"/>
              <a:t>Lot drank</a:t>
            </a:r>
          </a:p>
          <a:p>
            <a:endParaRPr lang="en-US" altLang="en-US" sz="2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1816272-6723-4843-AF4E-76C10DF9E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/>
              <a:t>To prepare us for the wicked world we live in</a:t>
            </a:r>
            <a:r>
              <a:rPr lang="en-US" altLang="en-US" sz="2800"/>
              <a:t>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E0DA99B-606B-48D9-81EC-998E2C72F8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110538" cy="3200400"/>
          </a:xfrm>
        </p:spPr>
        <p:txBody>
          <a:bodyPr/>
          <a:lstStyle/>
          <a:p>
            <a:r>
              <a:rPr lang="en-US" altLang="en-US" sz="2600" b="1"/>
              <a:t>There is evil all around.</a:t>
            </a:r>
          </a:p>
          <a:p>
            <a:r>
              <a:rPr lang="en-US" altLang="en-US" sz="2600" b="1"/>
              <a:t>Lot was oppressed, day by day.</a:t>
            </a:r>
          </a:p>
          <a:p>
            <a:r>
              <a:rPr lang="en-US" altLang="en-US" sz="2600" b="1"/>
              <a:t>Constant exposure can affect health.</a:t>
            </a:r>
          </a:p>
          <a:p>
            <a:r>
              <a:rPr lang="en-US" altLang="en-US" sz="2600" b="1"/>
              <a:t>Gathering for worship supports our well being.</a:t>
            </a:r>
          </a:p>
          <a:p>
            <a:r>
              <a:rPr lang="en-US" altLang="en-US" sz="2600" b="1"/>
              <a:t>Use every opportunity to gather.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65266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51</TotalTime>
  <Words>286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Verdana</vt:lpstr>
      <vt:lpstr>Wingdings</vt:lpstr>
      <vt:lpstr>Profile</vt:lpstr>
      <vt:lpstr>Office Theme</vt:lpstr>
      <vt:lpstr>PowerPoint Presentation</vt:lpstr>
      <vt:lpstr>Lessons From Righteous Lot:</vt:lpstr>
      <vt:lpstr>Lot’s decision in Genesis Chapter 13:</vt:lpstr>
      <vt:lpstr>Lot’s decision to live in Sodom:</vt:lpstr>
      <vt:lpstr>The breakdown of authority and respect:</vt:lpstr>
      <vt:lpstr>Longing for the past:</vt:lpstr>
      <vt:lpstr>Lot and his daughters:</vt:lpstr>
      <vt:lpstr>To prepare us for the wicked world we live in?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Righteous Lot:</dc:title>
  <dc:creator>Hobert L. Kendrick</dc:creator>
  <cp:lastModifiedBy>Michael Hepner</cp:lastModifiedBy>
  <cp:revision>4</cp:revision>
  <dcterms:created xsi:type="dcterms:W3CDTF">2019-06-04T22:10:07Z</dcterms:created>
  <dcterms:modified xsi:type="dcterms:W3CDTF">2019-06-10T15:21:18Z</dcterms:modified>
</cp:coreProperties>
</file>