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sldIdLst>
    <p:sldId id="258" r:id="rId2"/>
    <p:sldId id="340" r:id="rId3"/>
    <p:sldId id="341" r:id="rId4"/>
    <p:sldId id="28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5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1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14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5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0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0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2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1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6/3/2019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4. Develop Our Trust In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Matthew 6:25-34</a:t>
            </a:r>
          </a:p>
          <a:p>
            <a:endParaRPr lang="en-US" sz="800" b="1" dirty="0"/>
          </a:p>
          <a:p>
            <a:r>
              <a:rPr lang="en-US" b="1" dirty="0"/>
              <a:t>Worry over material things is a subtle but legitimate form of materialism. </a:t>
            </a:r>
          </a:p>
          <a:p>
            <a:pPr lvl="0"/>
            <a:r>
              <a:rPr lang="en-US" b="1" dirty="0"/>
              <a:t>Some people aspire to wealth, while others are in terror of poverty. Both individuals are equally governed by materialism. </a:t>
            </a:r>
          </a:p>
          <a:p>
            <a:pPr lvl="0"/>
            <a:r>
              <a:rPr lang="en-US" b="1" dirty="0"/>
              <a:t>Satan does not care whether we are consumed by greed or by worry – just so long as we are focused on material things and not on God. </a:t>
            </a:r>
          </a:p>
        </p:txBody>
      </p:sp>
    </p:spTree>
    <p:extLst>
      <p:ext uri="{BB962C8B-B14F-4D97-AF65-F5344CB8AC3E}">
        <p14:creationId xmlns:p14="http://schemas.microsoft.com/office/powerpoint/2010/main" val="146082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4. Develop Our Trust In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/>
              <a:t>Matthew 6:25-34</a:t>
            </a:r>
          </a:p>
          <a:p>
            <a:endParaRPr lang="en-US" sz="800" b="1" dirty="0"/>
          </a:p>
          <a:p>
            <a:r>
              <a:rPr lang="en-US" b="1" dirty="0"/>
              <a:t>God gave us life; we can trust Him to sustain our life.</a:t>
            </a:r>
          </a:p>
          <a:p>
            <a:r>
              <a:rPr lang="en-US" b="1" dirty="0"/>
              <a:t>God cares for the most humble of His creations, we are more valuable than birds and flowers. </a:t>
            </a:r>
          </a:p>
          <a:p>
            <a:r>
              <a:rPr lang="en-US" b="1" dirty="0"/>
              <a:t>Worrying is what the Gentiles do.</a:t>
            </a:r>
          </a:p>
          <a:p>
            <a:r>
              <a:rPr lang="en-US" b="1" dirty="0"/>
              <a:t>Worry is a thief. </a:t>
            </a:r>
          </a:p>
        </p:txBody>
      </p:sp>
    </p:spTree>
    <p:extLst>
      <p:ext uri="{BB962C8B-B14F-4D97-AF65-F5344CB8AC3E}">
        <p14:creationId xmlns:p14="http://schemas.microsoft.com/office/powerpoint/2010/main" val="5718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4. Develop Our Trust In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/>
              <a:t>But seek first the kingdom of God and His righteousness, and all these things shall be added to you (Matt. 6:33). </a:t>
            </a:r>
          </a:p>
        </p:txBody>
      </p:sp>
    </p:spTree>
    <p:extLst>
      <p:ext uri="{BB962C8B-B14F-4D97-AF65-F5344CB8AC3E}">
        <p14:creationId xmlns:p14="http://schemas.microsoft.com/office/powerpoint/2010/main" val="313906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E4D54F-6DF2-404F-8A54-0691B130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Materialism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D3884-3261-419B-A7C1-D40DDBBDAC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Dangers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3E549-B98E-48E7-A70E-9F04D51EE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02125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Offers empty promises.</a:t>
            </a:r>
          </a:p>
          <a:p>
            <a:r>
              <a:rPr lang="en-US" sz="2800" b="1" dirty="0"/>
              <a:t>Blinds us to our spiritual needs.</a:t>
            </a:r>
          </a:p>
          <a:p>
            <a:r>
              <a:rPr lang="en-US" sz="2800" b="1" dirty="0"/>
              <a:t>Affects how we treat others. </a:t>
            </a:r>
          </a:p>
          <a:p>
            <a:r>
              <a:rPr lang="en-US" sz="2800" b="1" dirty="0"/>
              <a:t>Prevents spiritual growth and fruitfulness.</a:t>
            </a:r>
          </a:p>
          <a:p>
            <a:r>
              <a:rPr lang="en-US" sz="2800" b="1" dirty="0"/>
              <a:t>Draws us away from the faith, drowns us in sorrow and destruction.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8A57081-3C82-4A86-B319-DCD7C8248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Overcoming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58A4E2B-ED0D-489F-AFF3-6EC0F960D7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Establishing the right priorities. </a:t>
            </a:r>
          </a:p>
          <a:p>
            <a:r>
              <a:rPr lang="en-US" sz="2800" b="1" dirty="0"/>
              <a:t>Having the proper outlook on life. </a:t>
            </a:r>
          </a:p>
          <a:p>
            <a:r>
              <a:rPr lang="en-US" sz="2800" b="1" dirty="0"/>
              <a:t>Confirming our loyalty to God. </a:t>
            </a:r>
          </a:p>
          <a:p>
            <a:r>
              <a:rPr lang="en-US" sz="2800" b="1" dirty="0"/>
              <a:t>Developing our trust in God. </a:t>
            </a:r>
          </a:p>
        </p:txBody>
      </p:sp>
    </p:spTree>
    <p:extLst>
      <p:ext uri="{BB962C8B-B14F-4D97-AF65-F5344CB8AC3E}">
        <p14:creationId xmlns:p14="http://schemas.microsoft.com/office/powerpoint/2010/main" val="340476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cosphericblog.com/wp-content/uploads/2010/07/gre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952749"/>
            <a:ext cx="4762500" cy="321945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47800" y="1066800"/>
            <a:ext cx="65532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219200"/>
            <a:ext cx="6324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haroni" panose="02010803020104030203" pitchFamily="2" charset="-79"/>
              </a:rPr>
              <a:t>Overcoming Materialism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haroni" panose="02010803020104030203" pitchFamily="2" charset="-79"/>
              </a:rPr>
              <a:t>Matthew 6:19-34</a:t>
            </a:r>
          </a:p>
        </p:txBody>
      </p:sp>
    </p:spTree>
    <p:extLst>
      <p:ext uri="{BB962C8B-B14F-4D97-AF65-F5344CB8AC3E}">
        <p14:creationId xmlns:p14="http://schemas.microsoft.com/office/powerpoint/2010/main" val="213258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1. Establish the Right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Matthew 6:19-21</a:t>
            </a:r>
          </a:p>
          <a:p>
            <a:endParaRPr lang="en-US" sz="800" b="1" dirty="0"/>
          </a:p>
          <a:p>
            <a:r>
              <a:rPr lang="en-US" b="1" dirty="0"/>
              <a:t>The </a:t>
            </a:r>
            <a:r>
              <a:rPr lang="en-US" b="1" i="1" dirty="0"/>
              <a:t>“treasure”</a:t>
            </a:r>
            <a:r>
              <a:rPr lang="en-US" b="1" dirty="0"/>
              <a:t> in this passage is that which we value above all other things; the supreme focus of man’s heart. </a:t>
            </a:r>
          </a:p>
        </p:txBody>
      </p:sp>
    </p:spTree>
    <p:extLst>
      <p:ext uri="{BB962C8B-B14F-4D97-AF65-F5344CB8AC3E}">
        <p14:creationId xmlns:p14="http://schemas.microsoft.com/office/powerpoint/2010/main" val="2749767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1. Establish the Right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Physical things are subject to theft and decay. </a:t>
            </a:r>
          </a:p>
          <a:p>
            <a:pPr lvl="0"/>
            <a:r>
              <a:rPr lang="en-US" b="1" dirty="0"/>
              <a:t>Material possessions can be taken from us (Prov. 23:4-5). </a:t>
            </a:r>
          </a:p>
          <a:p>
            <a:pPr lvl="0"/>
            <a:r>
              <a:rPr lang="en-US" b="1" dirty="0"/>
              <a:t>Most of them end up in the dump!</a:t>
            </a:r>
          </a:p>
          <a:p>
            <a:pPr lvl="0"/>
            <a:r>
              <a:rPr lang="en-US" b="1" dirty="0"/>
              <a:t>They bring no lasting satisfaction                       (Eccl. 5:10-12).</a:t>
            </a:r>
          </a:p>
          <a:p>
            <a:pPr lvl="0"/>
            <a:r>
              <a:rPr lang="en-US" b="1" dirty="0"/>
              <a:t>We are </a:t>
            </a:r>
            <a:r>
              <a:rPr lang="en-US" b="1" u="sng" dirty="0"/>
              <a:t>not</a:t>
            </a:r>
            <a:r>
              <a:rPr lang="en-US" b="1" dirty="0"/>
              <a:t> to </a:t>
            </a:r>
            <a:r>
              <a:rPr lang="en-US" b="1" i="1" dirty="0"/>
              <a:t>trust in uncertain riches</a:t>
            </a:r>
            <a:r>
              <a:rPr lang="en-US" b="1" dirty="0"/>
              <a:t>, but in God (1 Tim. 6:17). </a:t>
            </a:r>
          </a:p>
        </p:txBody>
      </p:sp>
    </p:spTree>
    <p:extLst>
      <p:ext uri="{BB962C8B-B14F-4D97-AF65-F5344CB8AC3E}">
        <p14:creationId xmlns:p14="http://schemas.microsoft.com/office/powerpoint/2010/main" val="198660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1. Establish the Right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To </a:t>
            </a:r>
            <a:r>
              <a:rPr lang="en-US" b="1" i="1" dirty="0"/>
              <a:t>lay up treasures in heaven…</a:t>
            </a:r>
            <a:r>
              <a:rPr lang="en-US" b="1" dirty="0"/>
              <a:t>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Life-long pursuit of spiritual, heavenly things (Col. 3:1-2). </a:t>
            </a:r>
          </a:p>
          <a:p>
            <a:r>
              <a:rPr lang="en-US" b="1" dirty="0"/>
              <a:t>Development of character (Gal. 5:22-23; 2 Peter 1:5-7).  </a:t>
            </a:r>
          </a:p>
          <a:p>
            <a:r>
              <a:rPr lang="en-US" b="1" dirty="0"/>
              <a:t>Expanding God’s Kingdom. </a:t>
            </a:r>
          </a:p>
          <a:p>
            <a:r>
              <a:rPr lang="en-US" b="1" dirty="0"/>
              <a:t>Enjoying spiritual family (Mark 10:28-30).  </a:t>
            </a:r>
          </a:p>
        </p:txBody>
      </p:sp>
    </p:spTree>
    <p:extLst>
      <p:ext uri="{BB962C8B-B14F-4D97-AF65-F5344CB8AC3E}">
        <p14:creationId xmlns:p14="http://schemas.microsoft.com/office/powerpoint/2010/main" val="383441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2. Have the Proper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/>
              <a:t>Matthew 6:22-23</a:t>
            </a:r>
          </a:p>
          <a:p>
            <a:endParaRPr lang="en-US" sz="800" b="1" dirty="0"/>
          </a:p>
          <a:p>
            <a:r>
              <a:rPr lang="en-US" b="1" dirty="0"/>
              <a:t>A cataract is a condition in which the lens of the eye becomes opaque, causing partial or total blindness. </a:t>
            </a:r>
          </a:p>
          <a:p>
            <a:r>
              <a:rPr lang="en-US" b="1" dirty="0"/>
              <a:t>Materialism is one of the ways Satan blinds the spiritual eyes of man (2 Cor. 4:3-4). </a:t>
            </a:r>
          </a:p>
        </p:txBody>
      </p:sp>
    </p:spTree>
    <p:extLst>
      <p:ext uri="{BB962C8B-B14F-4D97-AF65-F5344CB8AC3E}">
        <p14:creationId xmlns:p14="http://schemas.microsoft.com/office/powerpoint/2010/main" val="146575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2. Have the Proper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Contentment</a:t>
            </a:r>
          </a:p>
          <a:p>
            <a:endParaRPr lang="en-US" sz="800" b="1" dirty="0"/>
          </a:p>
          <a:p>
            <a:r>
              <a:rPr lang="en-US" b="1" dirty="0"/>
              <a:t>1 Timothy 6:6-10</a:t>
            </a:r>
          </a:p>
          <a:p>
            <a:pPr lvl="1"/>
            <a:r>
              <a:rPr lang="en-US" b="1" dirty="0"/>
              <a:t>Physical things are for this life only.</a:t>
            </a:r>
          </a:p>
          <a:p>
            <a:pPr lvl="1"/>
            <a:r>
              <a:rPr lang="en-US" b="1" dirty="0"/>
              <a:t>As long as we have what we need, we are to be satisfied. </a:t>
            </a:r>
          </a:p>
          <a:p>
            <a:r>
              <a:rPr lang="en-US" b="1" dirty="0"/>
              <a:t>Philippians 4:11 </a:t>
            </a:r>
          </a:p>
          <a:p>
            <a:pPr lvl="1"/>
            <a:r>
              <a:rPr lang="en-US" b="1" dirty="0"/>
              <a:t>Contentment does not come naturally or easy. It must be learned. </a:t>
            </a:r>
          </a:p>
        </p:txBody>
      </p:sp>
    </p:spTree>
    <p:extLst>
      <p:ext uri="{BB962C8B-B14F-4D97-AF65-F5344CB8AC3E}">
        <p14:creationId xmlns:p14="http://schemas.microsoft.com/office/powerpoint/2010/main" val="412971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3. Confirm Our Loyalty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/>
              <a:t>Matthew 6:24</a:t>
            </a:r>
          </a:p>
          <a:p>
            <a:endParaRPr lang="en-US" sz="800" b="1" dirty="0"/>
          </a:p>
          <a:p>
            <a:r>
              <a:rPr lang="en-US" b="1" i="1" dirty="0"/>
              <a:t>“Mammon”</a:t>
            </a:r>
            <a:r>
              <a:rPr lang="en-US" b="1" dirty="0"/>
              <a:t> was the common Aramaic word for wealth. </a:t>
            </a:r>
          </a:p>
          <a:p>
            <a:r>
              <a:rPr lang="en-US" b="1" dirty="0"/>
              <a:t>No man can be a slave to two owners. Total loyalty cannot be divided between two masters.</a:t>
            </a:r>
          </a:p>
        </p:txBody>
      </p:sp>
    </p:spTree>
    <p:extLst>
      <p:ext uri="{BB962C8B-B14F-4D97-AF65-F5344CB8AC3E}">
        <p14:creationId xmlns:p14="http://schemas.microsoft.com/office/powerpoint/2010/main" val="341129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3. Confirm Our Loyalty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Stewardship</a:t>
            </a:r>
          </a:p>
          <a:p>
            <a:endParaRPr lang="en-US" sz="800" b="1" dirty="0"/>
          </a:p>
          <a:p>
            <a:r>
              <a:rPr lang="en-US" b="1" dirty="0"/>
              <a:t>A steward is the manager of another person’s property (Luke 16:12). </a:t>
            </a:r>
          </a:p>
          <a:p>
            <a:r>
              <a:rPr lang="en-US" b="1" dirty="0"/>
              <a:t>All material things belong to God (Ps. 24:1). </a:t>
            </a:r>
          </a:p>
          <a:p>
            <a:r>
              <a:rPr lang="en-US" b="1" dirty="0"/>
              <a:t>Material things have been entrusted to our care and we will give an account for how we have managed them (Luke 16:2; 1 Cor. 4:2).</a:t>
            </a:r>
          </a:p>
        </p:txBody>
      </p:sp>
    </p:spTree>
    <p:extLst>
      <p:ext uri="{BB962C8B-B14F-4D97-AF65-F5344CB8AC3E}">
        <p14:creationId xmlns:p14="http://schemas.microsoft.com/office/powerpoint/2010/main" val="173389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567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2_Office Theme</vt:lpstr>
      <vt:lpstr>PowerPoint Presentation</vt:lpstr>
      <vt:lpstr>PowerPoint Presentation</vt:lpstr>
      <vt:lpstr>1. Establish the Right Priorities</vt:lpstr>
      <vt:lpstr>1. Establish the Right Priorities</vt:lpstr>
      <vt:lpstr>1. Establish the Right Priorities</vt:lpstr>
      <vt:lpstr>2. Have the Proper Outlook</vt:lpstr>
      <vt:lpstr>2. Have the Proper Outlook</vt:lpstr>
      <vt:lpstr>3. Confirm Our Loyalty To God</vt:lpstr>
      <vt:lpstr>3. Confirm Our Loyalty To God</vt:lpstr>
      <vt:lpstr>4. Develop Our Trust In God</vt:lpstr>
      <vt:lpstr>4. Develop Our Trust In God</vt:lpstr>
      <vt:lpstr>4. Develop Our Trust In God</vt:lpstr>
      <vt:lpstr>Materialism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2019-06-03T12:58:31Z</dcterms:modified>
</cp:coreProperties>
</file>