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21"/>
  </p:notesMasterIdLst>
  <p:sldIdLst>
    <p:sldId id="257" r:id="rId3"/>
    <p:sldId id="280" r:id="rId4"/>
    <p:sldId id="264" r:id="rId5"/>
    <p:sldId id="265" r:id="rId6"/>
    <p:sldId id="281" r:id="rId7"/>
    <p:sldId id="282" r:id="rId8"/>
    <p:sldId id="283" r:id="rId9"/>
    <p:sldId id="284" r:id="rId10"/>
    <p:sldId id="270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5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33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AF4602-B2AB-4994-A905-CCDECD4B9125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804E1-A79D-4BFF-986B-18514E8F9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85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961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660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25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543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1636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5039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8546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469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9104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0369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542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2405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899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250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5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034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739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182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735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54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21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69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495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76F68-D3F5-42AE-9DE3-14DFD09D6E2F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29965-B9AF-488D-AAE5-DD70A05E3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734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8445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BAA86-3D41-48A8-AA69-F512C96B3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Materialism Affects the Way We Treat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26ED4-E29E-47CE-A286-E94045EAB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5"/>
            <a:ext cx="7886700" cy="4351338"/>
          </a:xfrm>
        </p:spPr>
        <p:txBody>
          <a:bodyPr/>
          <a:lstStyle/>
          <a:p>
            <a:r>
              <a:rPr lang="en-US" b="1" dirty="0"/>
              <a:t>James 2:1-9</a:t>
            </a:r>
            <a:r>
              <a:rPr lang="en-US" sz="2800" b="1" dirty="0"/>
              <a:t> </a:t>
            </a:r>
          </a:p>
          <a:p>
            <a:endParaRPr lang="en-US" sz="800" b="1" dirty="0"/>
          </a:p>
          <a:p>
            <a:r>
              <a:rPr lang="en-US" b="1" dirty="0"/>
              <a:t>Materialism turns people into objects. </a:t>
            </a:r>
          </a:p>
          <a:p>
            <a:r>
              <a:rPr lang="en-US" b="1" dirty="0"/>
              <a:t>The Gospel calls upon us to love all men. </a:t>
            </a:r>
          </a:p>
        </p:txBody>
      </p:sp>
    </p:spTree>
    <p:extLst>
      <p:ext uri="{BB962C8B-B14F-4D97-AF65-F5344CB8AC3E}">
        <p14:creationId xmlns:p14="http://schemas.microsoft.com/office/powerpoint/2010/main" val="11296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BAA86-3D41-48A8-AA69-F512C96B3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4. Materialism Prevents Spiritual Growth and Fruitfulness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26ED4-E29E-47CE-A286-E94045EAB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5"/>
            <a:ext cx="7886700" cy="4351338"/>
          </a:xfrm>
        </p:spPr>
        <p:txBody>
          <a:bodyPr/>
          <a:lstStyle/>
          <a:p>
            <a:r>
              <a:rPr lang="en-US" b="1" dirty="0"/>
              <a:t>Luke 8:14 – the thorny soil represents the crowded or preoccupied heart. </a:t>
            </a:r>
          </a:p>
          <a:p>
            <a:endParaRPr lang="en-US" sz="800" b="1" dirty="0"/>
          </a:p>
          <a:p>
            <a:pPr marL="971550" lvl="1" indent="-514350">
              <a:buFont typeface="+mj-lt"/>
              <a:buAutoNum type="arabicPeriod"/>
            </a:pPr>
            <a:r>
              <a:rPr lang="en-US" sz="2800" b="1" dirty="0"/>
              <a:t>Cares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b="1" dirty="0"/>
              <a:t>Riches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b="1" dirty="0"/>
              <a:t>Pleasures of Life</a:t>
            </a:r>
            <a:endParaRPr lang="en-US" b="1" dirty="0"/>
          </a:p>
        </p:txBody>
      </p:sp>
      <p:pic>
        <p:nvPicPr>
          <p:cNvPr id="1028" name="Picture 4" descr="Related image">
            <a:extLst>
              <a:ext uri="{FF2B5EF4-FFF2-40B4-BE49-F238E27FC236}">
                <a16:creationId xmlns:a16="http://schemas.microsoft.com/office/drawing/2014/main" id="{C4EAD8C6-52E1-42AC-A157-73528042DD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503" r="48000" b="9565"/>
          <a:stretch/>
        </p:blipFill>
        <p:spPr bwMode="auto">
          <a:xfrm>
            <a:off x="4970464" y="3429000"/>
            <a:ext cx="2755554" cy="2875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CB65A9F-560B-4E04-B27D-1E94BA1B5722}"/>
              </a:ext>
            </a:extLst>
          </p:cNvPr>
          <p:cNvSpPr/>
          <p:nvPr/>
        </p:nvSpPr>
        <p:spPr>
          <a:xfrm>
            <a:off x="6718852" y="3273287"/>
            <a:ext cx="1152939" cy="4240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42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BAA86-3D41-48A8-AA69-F512C96B3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800" b="1" dirty="0">
                <a:latin typeface="+mn-lt"/>
              </a:rPr>
              <a:t>5. Materialism Draws Us Away and Drowns Us in Sorrow and Destruction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26ED4-E29E-47CE-A286-E94045EAB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5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1 Timothy 6:9-10 </a:t>
            </a:r>
          </a:p>
        </p:txBody>
      </p:sp>
    </p:spTree>
    <p:extLst>
      <p:ext uri="{BB962C8B-B14F-4D97-AF65-F5344CB8AC3E}">
        <p14:creationId xmlns:p14="http://schemas.microsoft.com/office/powerpoint/2010/main" val="3938646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BAA86-3D41-48A8-AA69-F512C96B3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800" b="1" dirty="0">
                <a:latin typeface="+mn-lt"/>
              </a:rPr>
              <a:t>5. Materialism Draws Us Away and Drowns Us in Sorrow and Destruction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26ED4-E29E-47CE-A286-E94045EAB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5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1 Timothy 6:9-10 </a:t>
            </a:r>
          </a:p>
          <a:p>
            <a:endParaRPr lang="en-US" sz="800" b="1" dirty="0"/>
          </a:p>
          <a:p>
            <a:r>
              <a:rPr lang="en-US" sz="3200" b="1" dirty="0"/>
              <a:t>A Trap </a:t>
            </a:r>
          </a:p>
        </p:txBody>
      </p:sp>
      <p:pic>
        <p:nvPicPr>
          <p:cNvPr id="2050" name="Picture 2" descr="Image result for bear trap clipart">
            <a:extLst>
              <a:ext uri="{FF2B5EF4-FFF2-40B4-BE49-F238E27FC236}">
                <a16:creationId xmlns:a16="http://schemas.microsoft.com/office/drawing/2014/main" id="{ED752AEF-6EDD-479C-A171-D8C6FC781F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609"/>
          <a:stretch/>
        </p:blipFill>
        <p:spPr bwMode="auto">
          <a:xfrm>
            <a:off x="3180359" y="3429000"/>
            <a:ext cx="4848801" cy="2031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2138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BAA86-3D41-48A8-AA69-F512C96B3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800" b="1" dirty="0">
                <a:latin typeface="+mn-lt"/>
              </a:rPr>
              <a:t>5. Materialism Draws Us Away and Drowns Us in Sorrow and Destruction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26ED4-E29E-47CE-A286-E94045EAB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5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1 Timothy 6:9-10 </a:t>
            </a:r>
          </a:p>
          <a:p>
            <a:endParaRPr lang="en-US" sz="800" b="1" dirty="0"/>
          </a:p>
          <a:p>
            <a:r>
              <a:rPr lang="en-US" sz="3200" b="1" dirty="0"/>
              <a:t>A Trap </a:t>
            </a:r>
          </a:p>
          <a:p>
            <a:r>
              <a:rPr lang="en-US" sz="3200" b="1" dirty="0"/>
              <a:t>A Sinking Ship</a:t>
            </a:r>
          </a:p>
        </p:txBody>
      </p:sp>
      <p:pic>
        <p:nvPicPr>
          <p:cNvPr id="4100" name="Picture 4" descr="Related image">
            <a:extLst>
              <a:ext uri="{FF2B5EF4-FFF2-40B4-BE49-F238E27FC236}">
                <a16:creationId xmlns:a16="http://schemas.microsoft.com/office/drawing/2014/main" id="{9E63FB85-5A7B-400E-85A4-3ABED7C8E4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16" r="16785"/>
          <a:stretch/>
        </p:blipFill>
        <p:spPr bwMode="auto">
          <a:xfrm>
            <a:off x="3843986" y="3220278"/>
            <a:ext cx="4769928" cy="3089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6594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BAA86-3D41-48A8-AA69-F512C96B3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800" b="1" dirty="0">
                <a:latin typeface="+mn-lt"/>
              </a:rPr>
              <a:t>5. Materialism Draws Us Away and Drowns Us in Sorrow and Destruction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26ED4-E29E-47CE-A286-E94045EAB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5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1 Timothy 6:9-10 </a:t>
            </a:r>
          </a:p>
          <a:p>
            <a:endParaRPr lang="en-US" sz="800" b="1" dirty="0"/>
          </a:p>
          <a:p>
            <a:r>
              <a:rPr lang="en-US" sz="3200" b="1" dirty="0"/>
              <a:t>A Trap </a:t>
            </a:r>
          </a:p>
          <a:p>
            <a:r>
              <a:rPr lang="en-US" sz="3200" b="1" dirty="0"/>
              <a:t>A Sinking Ship</a:t>
            </a:r>
          </a:p>
          <a:p>
            <a:r>
              <a:rPr lang="en-US" sz="3200" b="1" dirty="0"/>
              <a:t>A Wanderer </a:t>
            </a:r>
          </a:p>
        </p:txBody>
      </p:sp>
      <p:pic>
        <p:nvPicPr>
          <p:cNvPr id="5122" name="Picture 2" descr="Image result for lost sheep clipart">
            <a:extLst>
              <a:ext uri="{FF2B5EF4-FFF2-40B4-BE49-F238E27FC236}">
                <a16:creationId xmlns:a16="http://schemas.microsoft.com/office/drawing/2014/main" id="{7BAA51E0-DCD0-450D-8748-D8B1028A0B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5" t="3386" r="2769" b="5128"/>
          <a:stretch/>
        </p:blipFill>
        <p:spPr bwMode="auto">
          <a:xfrm>
            <a:off x="4174435" y="2915478"/>
            <a:ext cx="4041914" cy="2955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5991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BAA86-3D41-48A8-AA69-F512C96B3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800" b="1" dirty="0">
                <a:latin typeface="+mn-lt"/>
              </a:rPr>
              <a:t>5. Materialism Draws Us Away and Drowns Us in Sorrow and Destruction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26ED4-E29E-47CE-A286-E94045EAB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5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1 Timothy 6:9-10 </a:t>
            </a:r>
          </a:p>
          <a:p>
            <a:endParaRPr lang="en-US" sz="800" b="1" dirty="0"/>
          </a:p>
          <a:p>
            <a:r>
              <a:rPr lang="en-US" sz="3200" b="1" dirty="0"/>
              <a:t>A Trap </a:t>
            </a:r>
          </a:p>
          <a:p>
            <a:r>
              <a:rPr lang="en-US" sz="3200" b="1" dirty="0"/>
              <a:t>A Sinking Ship</a:t>
            </a:r>
          </a:p>
          <a:p>
            <a:r>
              <a:rPr lang="en-US" sz="3200" b="1" dirty="0"/>
              <a:t>A Wanderer</a:t>
            </a:r>
          </a:p>
          <a:p>
            <a:r>
              <a:rPr lang="en-US" sz="3200" b="1" dirty="0"/>
              <a:t>An Impaled Victim </a:t>
            </a:r>
          </a:p>
        </p:txBody>
      </p:sp>
      <p:pic>
        <p:nvPicPr>
          <p:cNvPr id="6146" name="Picture 2" descr="Image result for pig roast clipart">
            <a:extLst>
              <a:ext uri="{FF2B5EF4-FFF2-40B4-BE49-F238E27FC236}">
                <a16:creationId xmlns:a16="http://schemas.microsoft.com/office/drawing/2014/main" id="{21D616FC-E1AC-4EAC-B310-1766B5A529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944" y="2400300"/>
            <a:ext cx="428625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4128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F3E88-633A-44AB-82A5-F1F38B6545B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Dangers of Materialism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507C9-A35F-4F33-A9F3-C6FBFEBAB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4893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Cannot Deliver What It Promises</a:t>
            </a:r>
          </a:p>
          <a:p>
            <a:r>
              <a:rPr lang="en-US" sz="3200" b="1" dirty="0"/>
              <a:t>Blinds Us To Our Spiritual Needs and Responsibilities </a:t>
            </a:r>
          </a:p>
          <a:p>
            <a:r>
              <a:rPr lang="en-US" sz="3200" b="1" dirty="0"/>
              <a:t>Affects the Way We Treat Others</a:t>
            </a:r>
          </a:p>
          <a:p>
            <a:r>
              <a:rPr lang="en-US" sz="3200" b="1" dirty="0"/>
              <a:t>Prevents Spiritual Growth and Fruitfulness</a:t>
            </a:r>
          </a:p>
          <a:p>
            <a:r>
              <a:rPr lang="en-US" sz="3200" b="1" dirty="0"/>
              <a:t>Draws Us Away and Drowns Us In Misery</a:t>
            </a:r>
          </a:p>
        </p:txBody>
      </p:sp>
    </p:spTree>
    <p:extLst>
      <p:ext uri="{BB962C8B-B14F-4D97-AF65-F5344CB8AC3E}">
        <p14:creationId xmlns:p14="http://schemas.microsoft.com/office/powerpoint/2010/main" val="1508640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9920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09263F1-1E89-4227-A628-F7A8FFB52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2721873"/>
            <a:ext cx="7886701" cy="1009652"/>
          </a:xfrm>
          <a:solidFill>
            <a:schemeClr val="tx1"/>
          </a:solidFill>
        </p:spPr>
        <p:txBody>
          <a:bodyPr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Overcoming Worldliness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B8C0F6-EB66-4259-8EEB-6FAFD8D65C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49" y="410817"/>
            <a:ext cx="7886701" cy="22305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Drugs &amp; Alcohol		</a:t>
            </a:r>
            <a:r>
              <a:rPr lang="en-US" sz="3600" b="1" i="1" dirty="0"/>
              <a:t>Materialism</a:t>
            </a:r>
          </a:p>
          <a:p>
            <a:pPr marL="0" indent="0">
              <a:buNone/>
            </a:pPr>
            <a:r>
              <a:rPr lang="en-US" sz="3600" b="1" dirty="0"/>
              <a:t>	</a:t>
            </a:r>
            <a:r>
              <a:rPr lang="en-US" sz="3600" b="1" i="1" dirty="0"/>
              <a:t>Fornication</a:t>
            </a:r>
            <a:r>
              <a:rPr lang="en-US" sz="3600" b="1" dirty="0"/>
              <a:t>			Stealing</a:t>
            </a:r>
          </a:p>
          <a:p>
            <a:pPr marL="0" indent="0">
              <a:buNone/>
            </a:pPr>
            <a:r>
              <a:rPr lang="en-US" sz="3600" b="1" dirty="0"/>
              <a:t>Homosexuality		</a:t>
            </a:r>
            <a:r>
              <a:rPr lang="en-US" sz="3600" b="1" i="1" dirty="0"/>
              <a:t>Gambling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4614C2-AC33-4374-BAEB-7013C3EB7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649" y="3997561"/>
            <a:ext cx="7886701" cy="2449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/>
              <a:t>Pornography</a:t>
            </a:r>
            <a:r>
              <a:rPr lang="en-US" sz="3600" b="1" dirty="0"/>
              <a:t>		Dancing</a:t>
            </a:r>
          </a:p>
          <a:p>
            <a:pPr marL="0" indent="0">
              <a:buNone/>
            </a:pPr>
            <a:r>
              <a:rPr lang="en-US" sz="3600" b="1" dirty="0"/>
              <a:t>	Immodest Dress</a:t>
            </a:r>
          </a:p>
          <a:p>
            <a:pPr marL="0" indent="0">
              <a:buNone/>
            </a:pPr>
            <a:r>
              <a:rPr lang="en-US" sz="3600" b="1" i="1" dirty="0"/>
              <a:t>Sinful Entertainment</a:t>
            </a:r>
          </a:p>
          <a:p>
            <a:pPr marL="0" indent="0">
              <a:buNone/>
            </a:pPr>
            <a:r>
              <a:rPr lang="en-US" sz="3600" b="1" dirty="0"/>
              <a:t>	Sinful Speech</a:t>
            </a:r>
          </a:p>
        </p:txBody>
      </p:sp>
      <p:pic>
        <p:nvPicPr>
          <p:cNvPr id="1026" name="Picture 2" descr="Image result for earth">
            <a:extLst>
              <a:ext uri="{FF2B5EF4-FFF2-40B4-BE49-F238E27FC236}">
                <a16:creationId xmlns:a16="http://schemas.microsoft.com/office/drawing/2014/main" id="{B24D04EE-0747-4DA4-99BD-EB90D7EF44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2183" y="3997562"/>
            <a:ext cx="2564571" cy="2627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5831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ecosphericblog.com/wp-content/uploads/2010/07/gre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0" y="3045515"/>
            <a:ext cx="4762500" cy="321945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901147" y="1066800"/>
            <a:ext cx="7248939" cy="15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05948" y="1378224"/>
            <a:ext cx="66426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haroni" panose="02010803020104030203" pitchFamily="2" charset="-79"/>
              </a:rPr>
              <a:t>The Dangers of Materialism</a:t>
            </a:r>
          </a:p>
        </p:txBody>
      </p:sp>
    </p:spTree>
    <p:extLst>
      <p:ext uri="{BB962C8B-B14F-4D97-AF65-F5344CB8AC3E}">
        <p14:creationId xmlns:p14="http://schemas.microsoft.com/office/powerpoint/2010/main" val="2132580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095A3-19BA-4FEF-9045-313768395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Materialism?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C39EF-7EF3-4C8A-8BD6-E3683964D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Materialism is defined as a “preoccupation with or emphasis on material objects, comforts, and considerations, with a disinterest in or rejection of spiritual, intellectual, or cultural values.”</a:t>
            </a:r>
          </a:p>
          <a:p>
            <a:pPr marL="0" indent="0" algn="r">
              <a:buNone/>
            </a:pPr>
            <a:r>
              <a:rPr lang="en-US" b="1" dirty="0"/>
              <a:t>www.dictionary.com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06800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BAA86-3D41-48A8-AA69-F512C96B3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Materialism Cannot Deliver What It Promises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26ED4-E29E-47CE-A286-E94045EAB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03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BAA86-3D41-48A8-AA69-F512C96B3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Materialism Cannot Deliver What It Promises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26ED4-E29E-47CE-A286-E94045EAB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b="1" dirty="0"/>
              <a:t>mirth, pleasure, laughter (Eccl. 2:1-2)</a:t>
            </a:r>
          </a:p>
          <a:p>
            <a:pPr lvl="0"/>
            <a:r>
              <a:rPr lang="en-US" b="1" dirty="0"/>
              <a:t>fine dining (v. 3)</a:t>
            </a:r>
          </a:p>
          <a:p>
            <a:pPr lvl="0"/>
            <a:r>
              <a:rPr lang="en-US" b="1" dirty="0"/>
              <a:t>beautiful homes, pools, gardens, orchards, vineyards (vs. 4-6)</a:t>
            </a:r>
          </a:p>
          <a:p>
            <a:pPr lvl="0"/>
            <a:r>
              <a:rPr lang="en-US" b="1" dirty="0"/>
              <a:t>numerous servants to do his work for him (v. 7)</a:t>
            </a:r>
          </a:p>
          <a:p>
            <a:pPr lvl="0"/>
            <a:r>
              <a:rPr lang="en-US" b="1" dirty="0"/>
              <a:t>great herds and flocks (v. 7)</a:t>
            </a:r>
          </a:p>
          <a:p>
            <a:pPr lvl="0"/>
            <a:r>
              <a:rPr lang="en-US" b="1" dirty="0"/>
              <a:t>silver, gold, valuables (v. 8)</a:t>
            </a:r>
          </a:p>
          <a:p>
            <a:pPr lvl="0"/>
            <a:r>
              <a:rPr lang="en-US" b="1" dirty="0"/>
              <a:t>entertainment (v. 8)</a:t>
            </a:r>
          </a:p>
          <a:p>
            <a:pPr lvl="0"/>
            <a:r>
              <a:rPr lang="en-US" b="1" dirty="0"/>
              <a:t>power and fame (v. 9)</a:t>
            </a:r>
          </a:p>
        </p:txBody>
      </p:sp>
    </p:spTree>
    <p:extLst>
      <p:ext uri="{BB962C8B-B14F-4D97-AF65-F5344CB8AC3E}">
        <p14:creationId xmlns:p14="http://schemas.microsoft.com/office/powerpoint/2010/main" val="339894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BAA86-3D41-48A8-AA69-F512C96B3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Materialism Cannot Deliver What It Promises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26ED4-E29E-47CE-A286-E94045EAB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b="1" dirty="0"/>
              <a:t>mirth, pleasure, laughter (Eccl. 2:1-2)</a:t>
            </a:r>
          </a:p>
          <a:p>
            <a:pPr lvl="0"/>
            <a:r>
              <a:rPr lang="en-US" b="1" dirty="0"/>
              <a:t>fine dining (v. 3)</a:t>
            </a:r>
          </a:p>
          <a:p>
            <a:pPr lvl="0"/>
            <a:r>
              <a:rPr lang="en-US" b="1" dirty="0"/>
              <a:t>beautiful homes, pools, gardens, orchards, vineyards (vs. 4-6)</a:t>
            </a:r>
          </a:p>
          <a:p>
            <a:pPr lvl="0"/>
            <a:r>
              <a:rPr lang="en-US" b="1" dirty="0"/>
              <a:t>numerous servants to do his work for him (v. 7)</a:t>
            </a:r>
          </a:p>
          <a:p>
            <a:pPr lvl="0"/>
            <a:r>
              <a:rPr lang="en-US" b="1" dirty="0"/>
              <a:t>great herds and flocks (v. 7)</a:t>
            </a:r>
          </a:p>
          <a:p>
            <a:pPr lvl="0"/>
            <a:r>
              <a:rPr lang="en-US" b="1" dirty="0"/>
              <a:t>silver, gold, valuables (v. 8)</a:t>
            </a:r>
          </a:p>
          <a:p>
            <a:pPr lvl="0"/>
            <a:r>
              <a:rPr lang="en-US" b="1" dirty="0"/>
              <a:t>entertainment (v. 8)</a:t>
            </a:r>
          </a:p>
          <a:p>
            <a:pPr lvl="0"/>
            <a:r>
              <a:rPr lang="en-US" b="1" dirty="0"/>
              <a:t>power and fame (v. 9)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40306A5-B5A9-46B6-887D-9E79DAD5018F}"/>
              </a:ext>
            </a:extLst>
          </p:cNvPr>
          <p:cNvSpPr/>
          <p:nvPr/>
        </p:nvSpPr>
        <p:spPr>
          <a:xfrm>
            <a:off x="3829878" y="2345635"/>
            <a:ext cx="4876800" cy="4147239"/>
          </a:xfrm>
          <a:prstGeom prst="round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61ECAF-C6EF-4C0C-94B5-11E15F796928}"/>
              </a:ext>
            </a:extLst>
          </p:cNvPr>
          <p:cNvSpPr txBox="1"/>
          <p:nvPr/>
        </p:nvSpPr>
        <p:spPr>
          <a:xfrm>
            <a:off x="4200939" y="2597426"/>
            <a:ext cx="410817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Then I looked on all the works that my hands had done and on the labor in which I had toiled; and indeed all was vanity and grasping for the wind. There was no profit under the sun” (v. 11). </a:t>
            </a:r>
          </a:p>
        </p:txBody>
      </p:sp>
    </p:spTree>
    <p:extLst>
      <p:ext uri="{BB962C8B-B14F-4D97-AF65-F5344CB8AC3E}">
        <p14:creationId xmlns:p14="http://schemas.microsoft.com/office/powerpoint/2010/main" val="105042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BAA86-3D41-48A8-AA69-F512C96B3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Materialism Cannot Deliver What It Promises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26ED4-E29E-47CE-A286-E94045EAB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1641"/>
            <a:ext cx="7886700" cy="4351338"/>
          </a:xfrm>
        </p:spPr>
        <p:txBody>
          <a:bodyPr/>
          <a:lstStyle/>
          <a:p>
            <a:r>
              <a:rPr lang="en-US" b="1" dirty="0"/>
              <a:t>Materialism is vanity (Eccl. 2:11). </a:t>
            </a:r>
          </a:p>
          <a:p>
            <a:r>
              <a:rPr lang="en-US" b="1" dirty="0"/>
              <a:t>Does not satisfy (5:10).</a:t>
            </a:r>
          </a:p>
          <a:p>
            <a:r>
              <a:rPr lang="en-US" b="1" dirty="0"/>
              <a:t>Requires management and upkeep (v. 11). </a:t>
            </a:r>
          </a:p>
          <a:p>
            <a:r>
              <a:rPr lang="en-US" b="1" dirty="0"/>
              <a:t>Robs man of his peace (v. 12). </a:t>
            </a:r>
          </a:p>
          <a:p>
            <a:r>
              <a:rPr lang="en-US" b="1" dirty="0"/>
              <a:t>Worry about impact upon his family (2:18-19). </a:t>
            </a:r>
          </a:p>
        </p:txBody>
      </p:sp>
    </p:spTree>
    <p:extLst>
      <p:ext uri="{BB962C8B-B14F-4D97-AF65-F5344CB8AC3E}">
        <p14:creationId xmlns:p14="http://schemas.microsoft.com/office/powerpoint/2010/main" val="3365446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BAA86-3D41-48A8-AA69-F512C96B3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2. Materialism Blinds Us To Our Spiritual Needs and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26ED4-E29E-47CE-A286-E94045EAB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5"/>
            <a:ext cx="7886700" cy="4351338"/>
          </a:xfrm>
        </p:spPr>
        <p:txBody>
          <a:bodyPr/>
          <a:lstStyle/>
          <a:p>
            <a:r>
              <a:rPr lang="en-US" b="1" dirty="0"/>
              <a:t>Life is not about our possessions (Luke 12:13-21). </a:t>
            </a:r>
          </a:p>
          <a:p>
            <a:pPr lvl="1"/>
            <a:r>
              <a:rPr lang="en-US" sz="2800" b="1" dirty="0"/>
              <a:t>Materialism makes us selfish and renders us unprepared for eternity. </a:t>
            </a:r>
          </a:p>
          <a:p>
            <a:r>
              <a:rPr lang="en-US" b="1" dirty="0"/>
              <a:t>Man is a spiritual being living for a brief time with a physical body in a physical world. </a:t>
            </a:r>
          </a:p>
          <a:p>
            <a:r>
              <a:rPr lang="en-US" b="1" dirty="0"/>
              <a:t>“He who dies with the most toys” must still face God in judgment (Eccl. 12:13-14). </a:t>
            </a:r>
          </a:p>
        </p:txBody>
      </p:sp>
    </p:spTree>
    <p:extLst>
      <p:ext uri="{BB962C8B-B14F-4D97-AF65-F5344CB8AC3E}">
        <p14:creationId xmlns:p14="http://schemas.microsoft.com/office/powerpoint/2010/main" val="2147393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592</Words>
  <Application>Microsoft Office PowerPoint</Application>
  <PresentationFormat>On-screen Show (4:3)</PresentationFormat>
  <Paragraphs>84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Aharoni</vt:lpstr>
      <vt:lpstr>Arial</vt:lpstr>
      <vt:lpstr>Calibri</vt:lpstr>
      <vt:lpstr>Calibri Light</vt:lpstr>
      <vt:lpstr>1_Office Theme</vt:lpstr>
      <vt:lpstr>2_Office Theme</vt:lpstr>
      <vt:lpstr>PowerPoint Presentation</vt:lpstr>
      <vt:lpstr>Overcoming Worldliness</vt:lpstr>
      <vt:lpstr>PowerPoint Presentation</vt:lpstr>
      <vt:lpstr>What is Materialism?</vt:lpstr>
      <vt:lpstr>1. Materialism Cannot Deliver What It Promises</vt:lpstr>
      <vt:lpstr>1. Materialism Cannot Deliver What It Promises</vt:lpstr>
      <vt:lpstr>1. Materialism Cannot Deliver What It Promises</vt:lpstr>
      <vt:lpstr>1. Materialism Cannot Deliver What It Promises</vt:lpstr>
      <vt:lpstr>2. Materialism Blinds Us To Our Spiritual Needs and Responsibilities</vt:lpstr>
      <vt:lpstr>3. Materialism Affects the Way We Treat Others</vt:lpstr>
      <vt:lpstr>4. Materialism Prevents Spiritual Growth and Fruitfulness</vt:lpstr>
      <vt:lpstr>5. Materialism Draws Us Away and Drowns Us in Sorrow and Destruction</vt:lpstr>
      <vt:lpstr>5. Materialism Draws Us Away and Drowns Us in Sorrow and Destruction</vt:lpstr>
      <vt:lpstr>5. Materialism Draws Us Away and Drowns Us in Sorrow and Destruction</vt:lpstr>
      <vt:lpstr>5. Materialism Draws Us Away and Drowns Us in Sorrow and Destruction</vt:lpstr>
      <vt:lpstr>5. Materialism Draws Us Away and Drowns Us in Sorrow and Destruction</vt:lpstr>
      <vt:lpstr>Dangers of Materialism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15</cp:revision>
  <dcterms:created xsi:type="dcterms:W3CDTF">2013-03-24T12:46:42Z</dcterms:created>
  <dcterms:modified xsi:type="dcterms:W3CDTF">2019-06-03T12:53:35Z</dcterms:modified>
</cp:coreProperties>
</file>