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8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68403-56FB-4B62-86D4-E69088A75D9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3327D-9154-459A-A9BF-DC88A0BE7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3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4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4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82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05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51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1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49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98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35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7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12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7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33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5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5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0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8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8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7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1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9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92F67-F7AF-4063-B288-2731A2E3AAE6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2BCF1-47DC-481F-A1D3-6BB5639C4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1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03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590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E26CDF7B-20F0-44CA-A382-EF0F50657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95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omen sitting in church">
            <a:extLst>
              <a:ext uri="{FF2B5EF4-FFF2-40B4-BE49-F238E27FC236}">
                <a16:creationId xmlns:a16="http://schemas.microsoft.com/office/drawing/2014/main" id="{787229F4-78FB-4A13-9501-1EBE4A8E3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30" y="3763146"/>
            <a:ext cx="4943057" cy="277617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F0AAD-0215-4C63-9835-2327584D2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62609"/>
            <a:ext cx="7886700" cy="5514354"/>
          </a:xfrm>
        </p:spPr>
        <p:txBody>
          <a:bodyPr>
            <a:normAutofit/>
          </a:bodyPr>
          <a:lstStyle/>
          <a:p>
            <a:r>
              <a:rPr lang="en-US" sz="3200" b="1" dirty="0"/>
              <a:t>1 Cor. 11:3; 14:34-35; 1 Tim. 2:8-15</a:t>
            </a:r>
          </a:p>
          <a:p>
            <a:r>
              <a:rPr lang="en-US" sz="3200" b="1" dirty="0"/>
              <a:t>Women are not allowed to teach men or exercise authority over men in the assemblies of the church. </a:t>
            </a:r>
          </a:p>
          <a:p>
            <a:r>
              <a:rPr lang="en-US" sz="3200" b="1" dirty="0"/>
              <a:t>What about women speaking up in our Bible Classes? </a:t>
            </a:r>
          </a:p>
        </p:txBody>
      </p:sp>
    </p:spTree>
    <p:extLst>
      <p:ext uri="{BB962C8B-B14F-4D97-AF65-F5344CB8AC3E}">
        <p14:creationId xmlns:p14="http://schemas.microsoft.com/office/powerpoint/2010/main" val="148542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053-11B4-4CF4-BF80-E5FCE0E8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Authority for Bible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8374-F2A8-4FBC-84F5-934EFA33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Authority is established through </a:t>
            </a:r>
            <a:r>
              <a:rPr lang="en-US" b="1" dirty="0"/>
              <a:t>Statements or Commands</a:t>
            </a:r>
            <a:r>
              <a:rPr lang="en-US" dirty="0"/>
              <a:t>, </a:t>
            </a:r>
            <a:r>
              <a:rPr lang="en-US" b="1" dirty="0"/>
              <a:t>Approved Examples</a:t>
            </a:r>
            <a:r>
              <a:rPr lang="en-US" dirty="0"/>
              <a:t>, and </a:t>
            </a:r>
            <a:r>
              <a:rPr lang="en-US" b="1" dirty="0"/>
              <a:t>Necessary Inference</a:t>
            </a:r>
            <a:r>
              <a:rPr lang="en-US" dirty="0"/>
              <a:t>. </a:t>
            </a:r>
          </a:p>
          <a:p>
            <a:r>
              <a:rPr lang="en-US" dirty="0"/>
              <a:t>Once established, we must determine if we have </a:t>
            </a:r>
            <a:r>
              <a:rPr lang="en-US" b="1" dirty="0"/>
              <a:t>Specific Authority </a:t>
            </a:r>
            <a:r>
              <a:rPr lang="en-US" dirty="0"/>
              <a:t>or </a:t>
            </a:r>
            <a:r>
              <a:rPr lang="en-US" b="1" dirty="0"/>
              <a:t>Generic Authority</a:t>
            </a:r>
            <a:r>
              <a:rPr lang="en-US" dirty="0"/>
              <a:t>. </a:t>
            </a:r>
          </a:p>
          <a:p>
            <a:r>
              <a:rPr lang="en-US" dirty="0"/>
              <a:t>Specific Authority </a:t>
            </a:r>
            <a:r>
              <a:rPr lang="en-US" b="1" dirty="0"/>
              <a:t>excludes</a:t>
            </a:r>
            <a:r>
              <a:rPr lang="en-US" dirty="0"/>
              <a:t> - limiting us to what God has specified. </a:t>
            </a:r>
          </a:p>
          <a:p>
            <a:r>
              <a:rPr lang="en-US" dirty="0"/>
              <a:t>Generic Authority </a:t>
            </a:r>
            <a:r>
              <a:rPr lang="en-US" b="1" dirty="0"/>
              <a:t>includes</a:t>
            </a:r>
            <a:r>
              <a:rPr lang="en-US" dirty="0"/>
              <a:t> - allows any lawful means of fulfilling God’s command. </a:t>
            </a:r>
          </a:p>
        </p:txBody>
      </p:sp>
    </p:spTree>
    <p:extLst>
      <p:ext uri="{BB962C8B-B14F-4D97-AF65-F5344CB8AC3E}">
        <p14:creationId xmlns:p14="http://schemas.microsoft.com/office/powerpoint/2010/main" val="12585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053-11B4-4CF4-BF80-E5FCE0E8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Authority for Bible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8374-F2A8-4FBC-84F5-934EFA33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local church is made up of people from various groups and ages (Col. 3:18-22; Titus 2:1-6)</a:t>
            </a:r>
          </a:p>
          <a:p>
            <a:r>
              <a:rPr lang="en-US" dirty="0"/>
              <a:t>We know it is more efficient to divide people into groups to impart instruction. </a:t>
            </a:r>
          </a:p>
          <a:p>
            <a:endParaRPr lang="en-US" sz="800" dirty="0"/>
          </a:p>
          <a:p>
            <a:r>
              <a:rPr lang="en-US" dirty="0"/>
              <a:t>The church is to teach, divided classes is an expedient means of imparting instruction, thus we have Generic Authority to conduct divided Bible classes. </a:t>
            </a:r>
          </a:p>
        </p:txBody>
      </p:sp>
    </p:spTree>
    <p:extLst>
      <p:ext uri="{BB962C8B-B14F-4D97-AF65-F5344CB8AC3E}">
        <p14:creationId xmlns:p14="http://schemas.microsoft.com/office/powerpoint/2010/main" val="381595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053-11B4-4CF4-BF80-E5FCE0E8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Women are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8374-F2A8-4FBC-84F5-934EFA33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Some women were prophetesses (Acts 2:18; 21:9)</a:t>
            </a:r>
          </a:p>
          <a:p>
            <a:pPr lvl="0"/>
            <a:r>
              <a:rPr lang="en-US" b="1" dirty="0"/>
              <a:t>Women can teach Children (2 Tim. 1:5; 3:15)</a:t>
            </a:r>
          </a:p>
          <a:p>
            <a:pPr lvl="0"/>
            <a:r>
              <a:rPr lang="en-US" b="1" dirty="0"/>
              <a:t>Other Women (Titus 2:3-5)</a:t>
            </a:r>
          </a:p>
          <a:p>
            <a:pPr lvl="0"/>
            <a:r>
              <a:rPr lang="en-US" b="1" dirty="0"/>
              <a:t>Men (Priscilla taught Apollos alongside her husband Aquila - Acts 18:26)</a:t>
            </a:r>
          </a:p>
          <a:p>
            <a:pPr lvl="0"/>
            <a:r>
              <a:rPr lang="en-US" b="1" dirty="0"/>
              <a:t>Husband (1 Pet. 3:1-2)</a:t>
            </a:r>
          </a:p>
          <a:p>
            <a:pPr lvl="0"/>
            <a:r>
              <a:rPr lang="en-US" b="1" dirty="0"/>
              <a:t>Congregation (Col. 3:16) 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EA89D50D-1851-478B-93E2-4E17CDD45A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6"/>
          <a:stretch/>
        </p:blipFill>
        <p:spPr bwMode="auto">
          <a:xfrm>
            <a:off x="5592419" y="4284682"/>
            <a:ext cx="3154017" cy="230213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905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053-11B4-4CF4-BF80-E5FCE0E8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Women are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8374-F2A8-4FBC-84F5-934EFA33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“And the things that you have heard from me among many witnesses, commit these to faithful men who will be able to teach others also” </a:t>
            </a:r>
            <a:br>
              <a:rPr lang="en-US" dirty="0"/>
            </a:br>
            <a:r>
              <a:rPr lang="en-US" dirty="0"/>
              <a:t>(2 Tim. 2:2).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The Greek word for </a:t>
            </a:r>
            <a:r>
              <a:rPr lang="en-US" i="1" dirty="0"/>
              <a:t>“men”</a:t>
            </a:r>
            <a:r>
              <a:rPr lang="en-US" dirty="0"/>
              <a:t> is </a:t>
            </a:r>
            <a:r>
              <a:rPr lang="en-US" b="1" i="1" dirty="0" err="1"/>
              <a:t>anthropos</a:t>
            </a:r>
            <a:r>
              <a:rPr lang="en-US" dirty="0"/>
              <a:t>, a generic word for mankind, without specifying gender. </a:t>
            </a:r>
          </a:p>
          <a:p>
            <a:pPr lvl="0"/>
            <a:r>
              <a:rPr lang="en-US" dirty="0"/>
              <a:t>Timothy was not to train women to be preachers, but his preaching and teaching equipped </a:t>
            </a:r>
            <a:r>
              <a:rPr lang="en-US" u="sng" dirty="0"/>
              <a:t>all</a:t>
            </a:r>
            <a:r>
              <a:rPr lang="en-US" dirty="0"/>
              <a:t> Christians to be able to teach the word. </a:t>
            </a:r>
          </a:p>
        </p:txBody>
      </p:sp>
    </p:spTree>
    <p:extLst>
      <p:ext uri="{BB962C8B-B14F-4D97-AF65-F5344CB8AC3E}">
        <p14:creationId xmlns:p14="http://schemas.microsoft.com/office/powerpoint/2010/main" val="401095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053-11B4-4CF4-BF80-E5FCE0E82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Women are Teachers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8374-F2A8-4FBC-84F5-934EFA33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“And the things that you have heard from me among many witnesses, commit these to faithful men who will be able to teach others also” </a:t>
            </a:r>
            <a:br>
              <a:rPr lang="en-US" dirty="0"/>
            </a:br>
            <a:r>
              <a:rPr lang="en-US" dirty="0"/>
              <a:t>(2 Tim. 2:2).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The Greek word for </a:t>
            </a:r>
            <a:r>
              <a:rPr lang="en-US" i="1" dirty="0"/>
              <a:t>“men”</a:t>
            </a:r>
            <a:r>
              <a:rPr lang="en-US" dirty="0"/>
              <a:t> is </a:t>
            </a:r>
            <a:r>
              <a:rPr lang="en-US" b="1" i="1" dirty="0" err="1"/>
              <a:t>anthropos</a:t>
            </a:r>
            <a:r>
              <a:rPr lang="en-US" dirty="0"/>
              <a:t>, a generic word for mankind, without specifying gender. </a:t>
            </a:r>
          </a:p>
          <a:p>
            <a:pPr lvl="0"/>
            <a:r>
              <a:rPr lang="en-US" dirty="0"/>
              <a:t>Timothy was not to train women to be preachers, but his preaching and teaching equipped </a:t>
            </a:r>
            <a:r>
              <a:rPr lang="en-US" u="sng" dirty="0"/>
              <a:t>all</a:t>
            </a:r>
            <a:r>
              <a:rPr lang="en-US" dirty="0"/>
              <a:t> Christians to be able to teach the word.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9E7FD51-E9CF-42C5-B717-30579396BB2D}"/>
              </a:ext>
            </a:extLst>
          </p:cNvPr>
          <p:cNvSpPr/>
          <p:nvPr/>
        </p:nvSpPr>
        <p:spPr>
          <a:xfrm>
            <a:off x="530087" y="1802298"/>
            <a:ext cx="7792278" cy="304945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540C33-3332-47FD-BBFA-F4DF18C39B0E}"/>
              </a:ext>
            </a:extLst>
          </p:cNvPr>
          <p:cNvSpPr txBox="1"/>
          <p:nvPr/>
        </p:nvSpPr>
        <p:spPr>
          <a:xfrm>
            <a:off x="1086678" y="2093847"/>
            <a:ext cx="661283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Limitations placed upon women. </a:t>
            </a:r>
          </a:p>
          <a:p>
            <a:pPr algn="ctr"/>
            <a:endParaRPr lang="en-US" sz="800" b="1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Women cannot address the worship assembly (1 Cor. 14:34-35).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Women cannot teach or usurp authority over the men (1 Tim. 2:11-12). </a:t>
            </a:r>
          </a:p>
        </p:txBody>
      </p:sp>
    </p:spTree>
    <p:extLst>
      <p:ext uri="{BB962C8B-B14F-4D97-AF65-F5344CB8AC3E}">
        <p14:creationId xmlns:p14="http://schemas.microsoft.com/office/powerpoint/2010/main" val="3434062182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053-11B4-4CF4-BF80-E5FCE0E82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9619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Women can participate verbally in our Bible classes.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8374-F2A8-4FBC-84F5-934EFA33B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591"/>
            <a:ext cx="7886700" cy="4096372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Our Bible Classes are conducted separately from our worship assemblies. </a:t>
            </a:r>
          </a:p>
          <a:p>
            <a:pPr lvl="0"/>
            <a:r>
              <a:rPr lang="en-US" b="1" dirty="0"/>
              <a:t>A woman is not usurping authority over the men if she participates in a manner that contributes to the orderliness of the class and edification of those present.  </a:t>
            </a:r>
          </a:p>
          <a:p>
            <a:pPr lvl="0"/>
            <a:r>
              <a:rPr lang="en-US" b="1" dirty="0"/>
              <a:t>A woman has the right to keep silent and not participate verbally. This choice must be respected. </a:t>
            </a:r>
          </a:p>
        </p:txBody>
      </p:sp>
    </p:spTree>
    <p:extLst>
      <p:ext uri="{BB962C8B-B14F-4D97-AF65-F5344CB8AC3E}">
        <p14:creationId xmlns:p14="http://schemas.microsoft.com/office/powerpoint/2010/main" val="36127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385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Authority for Bible Classes</vt:lpstr>
      <vt:lpstr>Authority for Bible Classes</vt:lpstr>
      <vt:lpstr>Women are Teachers</vt:lpstr>
      <vt:lpstr>Women are Teachers</vt:lpstr>
      <vt:lpstr>Women are Teachers</vt:lpstr>
      <vt:lpstr>Women can participate verbally in our Bible classes.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Women in the Lord’s Church</dc:title>
  <dc:creator>Heath Rogers</dc:creator>
  <cp:lastModifiedBy>Michael Hepner</cp:lastModifiedBy>
  <cp:revision>12</cp:revision>
  <dcterms:created xsi:type="dcterms:W3CDTF">2019-05-17T09:52:49Z</dcterms:created>
  <dcterms:modified xsi:type="dcterms:W3CDTF">2019-05-20T14:14:49Z</dcterms:modified>
</cp:coreProperties>
</file>