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8" r:id="rId3"/>
    <p:sldId id="256" r:id="rId4"/>
    <p:sldId id="261" r:id="rId5"/>
    <p:sldId id="266" r:id="rId6"/>
    <p:sldId id="267" r:id="rId7"/>
    <p:sldId id="268" r:id="rId8"/>
    <p:sldId id="269" r:id="rId9"/>
    <p:sldId id="270" r:id="rId10"/>
    <p:sldId id="262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F4EC6-41E0-4B1A-951B-B22679DDE2CA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88C6B-6815-4C7B-8186-940983A1F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9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3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7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42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79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39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33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76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10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15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15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7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64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41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323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7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21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5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64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3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9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4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9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3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EB164-A9CF-4027-95A8-12752298B9C9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DBE3A-75EA-4305-BEBF-BC713328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29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9040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217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200DA-31A2-4EF8-AA29-596A21D49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133599"/>
          </a:xfrm>
        </p:spPr>
        <p:txBody>
          <a:bodyPr/>
          <a:lstStyle/>
          <a:p>
            <a:r>
              <a:rPr lang="en-US" b="1" dirty="0">
                <a:latin typeface="+mn-lt"/>
              </a:rPr>
              <a:t>Baptisms of the Bible</a:t>
            </a:r>
          </a:p>
        </p:txBody>
      </p:sp>
      <p:pic>
        <p:nvPicPr>
          <p:cNvPr id="8" name="Picture 2" descr="Related image">
            <a:extLst>
              <a:ext uri="{FF2B5EF4-FFF2-40B4-BE49-F238E27FC236}">
                <a16:creationId xmlns:a16="http://schemas.microsoft.com/office/drawing/2014/main" id="{4E29B7E7-12C7-4F23-BF1C-C98BFCDD42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68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639E-95D9-4D12-8F40-679C144C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Baptism is an immersion.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8B24-582C-409F-B653-CFF22A7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46113"/>
            <a:ext cx="7886700" cy="4351338"/>
          </a:xfrm>
        </p:spPr>
        <p:txBody>
          <a:bodyPr/>
          <a:lstStyle/>
          <a:p>
            <a:pPr lvl="0"/>
            <a:r>
              <a:rPr lang="en-US" b="1" i="1" dirty="0" err="1"/>
              <a:t>baptisma</a:t>
            </a:r>
            <a:r>
              <a:rPr lang="en-US" b="1" dirty="0"/>
              <a:t> (noun), </a:t>
            </a:r>
            <a:r>
              <a:rPr lang="en-US" b="1" i="1" dirty="0" err="1"/>
              <a:t>baptizo</a:t>
            </a:r>
            <a:r>
              <a:rPr lang="en-US" b="1" dirty="0"/>
              <a:t> (verb)</a:t>
            </a:r>
          </a:p>
          <a:p>
            <a:pPr lvl="0"/>
            <a:r>
              <a:rPr lang="en-US" b="1" dirty="0"/>
              <a:t>“The process of immersion, submersion and emergence. From </a:t>
            </a:r>
            <a:r>
              <a:rPr lang="en-US" b="1" i="1" dirty="0" err="1"/>
              <a:t>bapto</a:t>
            </a:r>
            <a:r>
              <a:rPr lang="en-US" b="1" dirty="0"/>
              <a:t> – to dip” </a:t>
            </a:r>
          </a:p>
          <a:p>
            <a:pPr lvl="0"/>
            <a:r>
              <a:rPr lang="en-US" b="1" dirty="0"/>
              <a:t>“Used by Greeks to signify the drawing of water by dipping one vessel into another” </a:t>
            </a:r>
          </a:p>
          <a:p>
            <a:pPr lvl="0"/>
            <a:r>
              <a:rPr lang="en-US" b="1" dirty="0"/>
              <a:t>“To dip or plunge”</a:t>
            </a:r>
          </a:p>
          <a:p>
            <a:r>
              <a:rPr lang="en-US" b="1" dirty="0"/>
              <a:t> Baptism is a burial (Rom. 6:3-4; Acts 8:38-39) </a:t>
            </a:r>
          </a:p>
          <a:p>
            <a:endParaRPr lang="en-US" b="1" dirty="0"/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677643B-A85B-407E-9120-FD29AB1C6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93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639E-95D9-4D12-8F40-679C144C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John’s Baptism      </a:t>
            </a:r>
            <a:r>
              <a:rPr lang="en-US" sz="3200" b="1" dirty="0">
                <a:latin typeface="+mn-lt"/>
              </a:rPr>
              <a:t>Mark 1:4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8B24-582C-409F-B653-CFF22A7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3105"/>
            <a:ext cx="7886700" cy="4351338"/>
          </a:xfrm>
        </p:spPr>
        <p:txBody>
          <a:bodyPr/>
          <a:lstStyle/>
          <a:p>
            <a:r>
              <a:rPr lang="en-US" b="1" u="sng" dirty="0"/>
              <a:t>Administrator</a:t>
            </a:r>
            <a:r>
              <a:rPr lang="en-US" b="1" dirty="0"/>
              <a:t>: John the Baptist</a:t>
            </a:r>
          </a:p>
          <a:p>
            <a:r>
              <a:rPr lang="en-US" b="1" u="sng" dirty="0"/>
              <a:t>Element</a:t>
            </a:r>
            <a:r>
              <a:rPr lang="en-US" b="1" dirty="0"/>
              <a:t>: water (Mark 1:8-10; John 3:23)</a:t>
            </a:r>
          </a:p>
          <a:p>
            <a:r>
              <a:rPr lang="en-US" b="1" u="sng" dirty="0"/>
              <a:t>Recipients</a:t>
            </a:r>
            <a:r>
              <a:rPr lang="en-US" b="1" dirty="0"/>
              <a:t>: penitent Jews (Matt. 3:5-8)</a:t>
            </a:r>
          </a:p>
          <a:p>
            <a:r>
              <a:rPr lang="en-US" b="1" u="sng" dirty="0"/>
              <a:t>Purpose</a:t>
            </a:r>
            <a:r>
              <a:rPr lang="en-US" b="1" dirty="0"/>
              <a:t>: prepare Jews for Christ (John 1:30-31)</a:t>
            </a:r>
          </a:p>
          <a:p>
            <a:r>
              <a:rPr lang="en-US" b="1" u="sng" dirty="0"/>
              <a:t>Duration</a:t>
            </a:r>
            <a:r>
              <a:rPr lang="en-US" b="1" dirty="0"/>
              <a:t>: until the Lord’s baptism (Acts 19:3-5)</a:t>
            </a:r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677643B-A85B-407E-9120-FD29AB1C6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16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639E-95D9-4D12-8F40-679C144C7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2. Baptism of Suffering 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                                         </a:t>
            </a:r>
            <a:r>
              <a:rPr lang="en-US" sz="3200" b="1" dirty="0">
                <a:latin typeface="+mn-lt"/>
              </a:rPr>
              <a:t>Mark 10:35-40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8B24-582C-409F-B653-CFF22A7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85869"/>
            <a:ext cx="7886700" cy="4351338"/>
          </a:xfrm>
        </p:spPr>
        <p:txBody>
          <a:bodyPr/>
          <a:lstStyle/>
          <a:p>
            <a:r>
              <a:rPr lang="en-US" b="1" u="sng" dirty="0"/>
              <a:t>Element</a:t>
            </a:r>
            <a:r>
              <a:rPr lang="en-US" b="1" dirty="0"/>
              <a:t>: immersion in suffering </a:t>
            </a:r>
          </a:p>
          <a:p>
            <a:r>
              <a:rPr lang="en-US" b="1" u="sng" dirty="0"/>
              <a:t>Recipients</a:t>
            </a:r>
            <a:r>
              <a:rPr lang="en-US" b="1" dirty="0"/>
              <a:t>: the Lord, His disciples (John 15:18-21)</a:t>
            </a:r>
          </a:p>
          <a:p>
            <a:r>
              <a:rPr lang="en-US" b="1" u="sng" dirty="0"/>
              <a:t>Administrator</a:t>
            </a:r>
            <a:r>
              <a:rPr lang="en-US" b="1" dirty="0"/>
              <a:t>: for Jesus - the Jews,</a:t>
            </a:r>
            <a:br>
              <a:rPr lang="en-US" b="1" dirty="0"/>
            </a:br>
            <a:r>
              <a:rPr lang="en-US" b="1" dirty="0"/>
              <a:t>		       for His disciples and us - the world</a:t>
            </a:r>
          </a:p>
          <a:p>
            <a:r>
              <a:rPr lang="en-US" b="1" u="sng" dirty="0"/>
              <a:t>Purpose</a:t>
            </a:r>
            <a:r>
              <a:rPr lang="en-US" b="1" dirty="0"/>
              <a:t>: for Jesus - our salvation (1 Pet. 2:24), </a:t>
            </a:r>
            <a:br>
              <a:rPr lang="en-US" b="1" dirty="0"/>
            </a:br>
            <a:r>
              <a:rPr lang="en-US" b="1" dirty="0"/>
              <a:t>	        for us - refine our faith (1 Pet. 1:6-7)</a:t>
            </a:r>
          </a:p>
          <a:p>
            <a:r>
              <a:rPr lang="en-US" b="1" u="sng" dirty="0"/>
              <a:t>Duration</a:t>
            </a:r>
            <a:r>
              <a:rPr lang="en-US" b="1" dirty="0"/>
              <a:t>: until death (Rev. 2:10)</a:t>
            </a:r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677643B-A85B-407E-9120-FD29AB1C6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53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639E-95D9-4D12-8F40-679C144C7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223802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3. Baptism of the Holy Spirit   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                                                       </a:t>
            </a:r>
            <a:r>
              <a:rPr lang="en-US" sz="3600" b="1" dirty="0">
                <a:latin typeface="+mn-lt"/>
              </a:rPr>
              <a:t>Matt. 3:11-12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8B24-582C-409F-B653-CFF22A7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3105"/>
            <a:ext cx="7886700" cy="4351338"/>
          </a:xfrm>
        </p:spPr>
        <p:txBody>
          <a:bodyPr/>
          <a:lstStyle/>
          <a:p>
            <a:r>
              <a:rPr lang="en-US" b="1" u="sng" dirty="0"/>
              <a:t>Administrator</a:t>
            </a:r>
            <a:r>
              <a:rPr lang="en-US" b="1" dirty="0"/>
              <a:t>: Jesus</a:t>
            </a:r>
          </a:p>
          <a:p>
            <a:r>
              <a:rPr lang="en-US" b="1" u="sng" dirty="0"/>
              <a:t>Element</a:t>
            </a:r>
            <a:r>
              <a:rPr lang="en-US" b="1" dirty="0"/>
              <a:t>: the Holy Spirit</a:t>
            </a:r>
          </a:p>
          <a:p>
            <a:r>
              <a:rPr lang="en-US" b="1" u="sng" dirty="0"/>
              <a:t>Recipients</a:t>
            </a:r>
            <a:r>
              <a:rPr lang="en-US" b="1" dirty="0"/>
              <a:t>: the apostles (Acts 1:4-5; 2:1-4)</a:t>
            </a:r>
          </a:p>
          <a:p>
            <a:r>
              <a:rPr lang="en-US" b="1" u="sng" dirty="0"/>
              <a:t>Purpose</a:t>
            </a:r>
            <a:r>
              <a:rPr lang="en-US" b="1" dirty="0"/>
              <a:t>: empower them for their work as </a:t>
            </a:r>
            <a:br>
              <a:rPr lang="en-US" b="1" dirty="0"/>
            </a:br>
            <a:r>
              <a:rPr lang="en-US" b="1" dirty="0"/>
              <a:t>                 apostles (Acts 1:8)</a:t>
            </a:r>
          </a:p>
          <a:p>
            <a:r>
              <a:rPr lang="en-US" b="1" u="sng" dirty="0"/>
              <a:t>Duration</a:t>
            </a:r>
            <a:r>
              <a:rPr lang="en-US" b="1" dirty="0"/>
              <a:t>: lifetime of the apostles</a:t>
            </a:r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677643B-A85B-407E-9120-FD29AB1C6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73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639E-95D9-4D12-8F40-679C144C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Baptism of Fire      </a:t>
            </a:r>
            <a:r>
              <a:rPr lang="en-US" sz="3200" b="1" dirty="0">
                <a:latin typeface="+mn-lt"/>
              </a:rPr>
              <a:t>Matt. 3:11-12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8B24-582C-409F-B653-CFF22A7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3105"/>
            <a:ext cx="7886700" cy="4351338"/>
          </a:xfrm>
        </p:spPr>
        <p:txBody>
          <a:bodyPr/>
          <a:lstStyle/>
          <a:p>
            <a:r>
              <a:rPr lang="en-US" b="1" u="sng" dirty="0"/>
              <a:t>Administrator</a:t>
            </a:r>
            <a:r>
              <a:rPr lang="en-US" b="1" dirty="0"/>
              <a:t>: Jesus</a:t>
            </a:r>
          </a:p>
          <a:p>
            <a:r>
              <a:rPr lang="en-US" b="1" u="sng" dirty="0"/>
              <a:t>Element</a:t>
            </a:r>
            <a:r>
              <a:rPr lang="en-US" b="1" dirty="0"/>
              <a:t>: fire (v. 12; Rev. 20:14-15)</a:t>
            </a:r>
          </a:p>
          <a:p>
            <a:r>
              <a:rPr lang="en-US" b="1" u="sng" dirty="0"/>
              <a:t>Recipients</a:t>
            </a:r>
            <a:r>
              <a:rPr lang="en-US" b="1" dirty="0"/>
              <a:t>: the lost (Rev. 20:15)</a:t>
            </a:r>
          </a:p>
          <a:p>
            <a:r>
              <a:rPr lang="en-US" b="1" u="sng" dirty="0"/>
              <a:t>Purpose</a:t>
            </a:r>
            <a:r>
              <a:rPr lang="en-US" b="1" dirty="0"/>
              <a:t>: punishment (2 Thess. 1:8-9; Matt. 25:41)</a:t>
            </a:r>
          </a:p>
          <a:p>
            <a:r>
              <a:rPr lang="en-US" b="1" u="sng" dirty="0"/>
              <a:t>Duration</a:t>
            </a:r>
            <a:r>
              <a:rPr lang="en-US" b="1" dirty="0"/>
              <a:t>: eternity (Matt. 25:46)</a:t>
            </a:r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677643B-A85B-407E-9120-FD29AB1C6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39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639E-95D9-4D12-8F40-679C144C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5. The Lord’s Baptism      </a:t>
            </a:r>
            <a:r>
              <a:rPr lang="en-US" sz="3200" b="1" dirty="0">
                <a:latin typeface="+mn-lt"/>
              </a:rPr>
              <a:t>Mark 16:16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8B24-582C-409F-B653-CFF22A7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3105"/>
            <a:ext cx="7886700" cy="4351338"/>
          </a:xfrm>
        </p:spPr>
        <p:txBody>
          <a:bodyPr/>
          <a:lstStyle/>
          <a:p>
            <a:r>
              <a:rPr lang="en-US" b="1" u="sng" dirty="0"/>
              <a:t>Administrator</a:t>
            </a:r>
            <a:r>
              <a:rPr lang="en-US" b="1" dirty="0"/>
              <a:t>: disciples</a:t>
            </a:r>
          </a:p>
          <a:p>
            <a:r>
              <a:rPr lang="en-US" b="1" u="sng" dirty="0"/>
              <a:t>Element</a:t>
            </a:r>
            <a:r>
              <a:rPr lang="en-US" b="1" dirty="0"/>
              <a:t>: water (Acts 8:36-39)</a:t>
            </a:r>
          </a:p>
          <a:p>
            <a:r>
              <a:rPr lang="en-US" b="1" u="sng" dirty="0"/>
              <a:t>Recipients</a:t>
            </a:r>
            <a:r>
              <a:rPr lang="en-US" b="1" dirty="0"/>
              <a:t>: penitent believers (Acts 2:38; 8:37)</a:t>
            </a:r>
          </a:p>
          <a:p>
            <a:r>
              <a:rPr lang="en-US" b="1" u="sng" dirty="0"/>
              <a:t>Purpose</a:t>
            </a:r>
            <a:r>
              <a:rPr lang="en-US" b="1" dirty="0"/>
              <a:t>: salvation (Mark 16:16; Acts 2:38; 22:16)</a:t>
            </a:r>
          </a:p>
          <a:p>
            <a:r>
              <a:rPr lang="en-US" b="1" u="sng" dirty="0"/>
              <a:t>Duration</a:t>
            </a:r>
            <a:r>
              <a:rPr lang="en-US" b="1" dirty="0"/>
              <a:t>: until the end of the age (Matt. 28:20)</a:t>
            </a:r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677643B-A85B-407E-9120-FD29AB1C6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36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639E-95D9-4D12-8F40-679C144C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Which baptism is for us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8B24-582C-409F-B653-CFF22A7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6357"/>
            <a:ext cx="7886700" cy="4351338"/>
          </a:xfrm>
        </p:spPr>
        <p:txBody>
          <a:bodyPr/>
          <a:lstStyle/>
          <a:p>
            <a:pPr lvl="0"/>
            <a:r>
              <a:rPr lang="en-US" b="1" dirty="0"/>
              <a:t>John’s baptism – served its purpose. </a:t>
            </a:r>
          </a:p>
          <a:p>
            <a:pPr lvl="0"/>
            <a:r>
              <a:rPr lang="en-US" b="1" dirty="0"/>
              <a:t>Suffering – a promise we receive (2 Tim. 3:12). </a:t>
            </a:r>
          </a:p>
          <a:p>
            <a:pPr lvl="0"/>
            <a:r>
              <a:rPr lang="en-US" b="1" dirty="0"/>
              <a:t>Holy Spirit – a promise to the apostles, served its purpose, not for us today. </a:t>
            </a:r>
          </a:p>
          <a:p>
            <a:pPr lvl="0"/>
            <a:r>
              <a:rPr lang="en-US" b="1" dirty="0"/>
              <a:t>Fire – a promise of eternal punishment to the unfaithful. </a:t>
            </a:r>
          </a:p>
          <a:p>
            <a:pPr lvl="0"/>
            <a:r>
              <a:rPr lang="en-US" b="1" dirty="0"/>
              <a:t>Lord’s Baptism – commanded for salvation. </a:t>
            </a:r>
          </a:p>
          <a:p>
            <a:endParaRPr lang="en-US" b="1" dirty="0"/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3677643B-A85B-407E-9120-FD29AB1C6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74"/>
          <a:stretch/>
        </p:blipFill>
        <p:spPr bwMode="auto">
          <a:xfrm>
            <a:off x="0" y="5156890"/>
            <a:ext cx="9144000" cy="169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39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335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Baptisms of the Bible</vt:lpstr>
      <vt:lpstr>Baptism is an immersion.</vt:lpstr>
      <vt:lpstr>1. John’s Baptism      Mark 1:4</vt:lpstr>
      <vt:lpstr>2. Baptism of Suffering                                            Mark 10:35-40</vt:lpstr>
      <vt:lpstr>3. Baptism of the Holy Spirit                                                           Matt. 3:11-12</vt:lpstr>
      <vt:lpstr>4. Baptism of Fire      Matt. 3:11-12</vt:lpstr>
      <vt:lpstr>5. The Lord’s Baptism      Mark 16:16</vt:lpstr>
      <vt:lpstr>Which baptism is for us today?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12</cp:revision>
  <dcterms:created xsi:type="dcterms:W3CDTF">2019-05-16T14:21:16Z</dcterms:created>
  <dcterms:modified xsi:type="dcterms:W3CDTF">2019-05-20T14:12:36Z</dcterms:modified>
</cp:coreProperties>
</file>