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9" r:id="rId3"/>
    <p:sldId id="256" r:id="rId4"/>
    <p:sldId id="258" r:id="rId5"/>
    <p:sldId id="262" r:id="rId6"/>
    <p:sldId id="263" r:id="rId7"/>
    <p:sldId id="264" r:id="rId8"/>
    <p:sldId id="265" r:id="rId9"/>
    <p:sldId id="25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51275-CDD6-431B-B40D-BF5C142EE44B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C7E75-1DFF-4171-A15E-5056BE6A4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35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8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69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0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2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41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43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08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37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5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60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2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24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0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7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2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0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2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C8E07-5759-46C7-B8EC-DF04B70D16C2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C4EAD-1E9B-48B9-AC7F-0C9C41BC2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72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105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repentance">
            <a:extLst>
              <a:ext uri="{FF2B5EF4-FFF2-40B4-BE49-F238E27FC236}">
                <a16:creationId xmlns:a16="http://schemas.microsoft.com/office/drawing/2014/main" id="{244D33E1-3FD5-4F8C-B38A-3A05D7612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5188"/>
            <a:ext cx="9144000" cy="512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7ECFFF-F1F7-4CC8-8C00-BD7BB4953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280" y="1016347"/>
            <a:ext cx="7772400" cy="1024489"/>
          </a:xfrm>
        </p:spPr>
        <p:txBody>
          <a:bodyPr>
            <a:normAutofit/>
          </a:bodyPr>
          <a:lstStyle/>
          <a:p>
            <a:pPr algn="l"/>
            <a:r>
              <a:rPr lang="en-US" sz="6600" b="1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badi" panose="020B0604020202020204" pitchFamily="34" charset="0"/>
              </a:rPr>
              <a:t>REPENTANCE</a:t>
            </a:r>
          </a:p>
        </p:txBody>
      </p:sp>
    </p:spTree>
    <p:extLst>
      <p:ext uri="{BB962C8B-B14F-4D97-AF65-F5344CB8AC3E}">
        <p14:creationId xmlns:p14="http://schemas.microsoft.com/office/powerpoint/2010/main" val="308612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F2A1-4907-4BCC-92D2-D6E1B261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205B-68FF-4917-B2C9-BE2D7F5E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Being sorry for our sins? </a:t>
            </a:r>
          </a:p>
          <a:p>
            <a:r>
              <a:rPr lang="en-US" b="1" dirty="0"/>
              <a:t>2 Corinthians 7:8-10</a:t>
            </a:r>
          </a:p>
          <a:p>
            <a:r>
              <a:rPr lang="en-US" b="1" dirty="0"/>
              <a:t>Repentance and sorrow are connected, but they are not the same thing. </a:t>
            </a:r>
          </a:p>
          <a:p>
            <a:r>
              <a:rPr lang="en-US" b="1" dirty="0"/>
              <a:t>Repentance is not an emotion to be felt. It is a command to obey. </a:t>
            </a:r>
          </a:p>
        </p:txBody>
      </p:sp>
    </p:spTree>
    <p:extLst>
      <p:ext uri="{BB962C8B-B14F-4D97-AF65-F5344CB8AC3E}">
        <p14:creationId xmlns:p14="http://schemas.microsoft.com/office/powerpoint/2010/main" val="421566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F2A1-4907-4BCC-92D2-D6E1B261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205B-68FF-4917-B2C9-BE2D7F5E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A changed life? </a:t>
            </a:r>
          </a:p>
          <a:p>
            <a:r>
              <a:rPr lang="en-US" b="1" dirty="0"/>
              <a:t>A changed life is evidence that repentance has occurred. </a:t>
            </a:r>
          </a:p>
          <a:p>
            <a:r>
              <a:rPr lang="en-US" b="1" i="1" dirty="0"/>
              <a:t>“bear fruits worthy of repentance” </a:t>
            </a:r>
            <a:r>
              <a:rPr lang="en-US" b="1" dirty="0"/>
              <a:t>- Luke 3:7-14</a:t>
            </a:r>
          </a:p>
          <a:p>
            <a:r>
              <a:rPr lang="en-US" b="1" i="1" dirty="0"/>
              <a:t>“do works befitting repentance” </a:t>
            </a:r>
            <a:r>
              <a:rPr lang="en-US" b="1" dirty="0"/>
              <a:t>- Acts 26:20</a:t>
            </a:r>
          </a:p>
        </p:txBody>
      </p:sp>
    </p:spTree>
    <p:extLst>
      <p:ext uri="{BB962C8B-B14F-4D97-AF65-F5344CB8AC3E}">
        <p14:creationId xmlns:p14="http://schemas.microsoft.com/office/powerpoint/2010/main" val="312652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F2A1-4907-4BCC-92D2-D6E1B261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205B-68FF-4917-B2C9-BE2D7F5E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To Turn </a:t>
            </a:r>
          </a:p>
          <a:p>
            <a:pPr marL="0" indent="0" algn="ctr">
              <a:buNone/>
            </a:pPr>
            <a:endParaRPr lang="en-US" sz="1000" b="1" dirty="0"/>
          </a:p>
          <a:p>
            <a:r>
              <a:rPr lang="en-US" b="1" i="1" dirty="0"/>
              <a:t>“…that they should repent, </a:t>
            </a:r>
            <a:r>
              <a:rPr lang="en-US" b="1" i="1" u="sng" dirty="0"/>
              <a:t>turn to God</a:t>
            </a:r>
            <a:r>
              <a:rPr lang="en-US" b="1" i="1" dirty="0"/>
              <a:t>, and do works befitting repentance” </a:t>
            </a:r>
            <a:r>
              <a:rPr lang="en-US" b="1" dirty="0"/>
              <a:t>- Acts 26:20</a:t>
            </a:r>
          </a:p>
        </p:txBody>
      </p:sp>
      <p:pic>
        <p:nvPicPr>
          <p:cNvPr id="4" name="Picture 2" descr="Image result for repentance">
            <a:extLst>
              <a:ext uri="{FF2B5EF4-FFF2-40B4-BE49-F238E27FC236}">
                <a16:creationId xmlns:a16="http://schemas.microsoft.com/office/drawing/2014/main" id="{50A44B9D-18C6-4528-ADA3-1A33332E7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30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F2A1-4907-4BCC-92D2-D6E1B261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205B-68FF-4917-B2C9-BE2D7F5E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To Turn </a:t>
            </a:r>
          </a:p>
          <a:p>
            <a:pPr marL="0" indent="0" algn="ctr">
              <a:buNone/>
            </a:pPr>
            <a:endParaRPr lang="en-US" sz="1000" b="1" dirty="0"/>
          </a:p>
          <a:p>
            <a:r>
              <a:rPr lang="en-US" b="1" dirty="0"/>
              <a:t>The people of Nineveh repented at the preaching of Jonah (Matt. 12:41). </a:t>
            </a:r>
          </a:p>
          <a:p>
            <a:r>
              <a:rPr lang="en-US" b="1" i="1" dirty="0"/>
              <a:t>“Then God saw their works, that they </a:t>
            </a:r>
            <a:r>
              <a:rPr lang="en-US" b="1" i="1" u="sng" dirty="0"/>
              <a:t>turned from their evil way</a:t>
            </a:r>
            <a:r>
              <a:rPr lang="en-US" b="1" i="1" dirty="0"/>
              <a:t>…”</a:t>
            </a:r>
            <a:r>
              <a:rPr lang="en-US" b="1" dirty="0"/>
              <a:t> (Jonah 3:10).</a:t>
            </a:r>
          </a:p>
        </p:txBody>
      </p:sp>
      <p:pic>
        <p:nvPicPr>
          <p:cNvPr id="4" name="Picture 2" descr="Image result for repentance">
            <a:extLst>
              <a:ext uri="{FF2B5EF4-FFF2-40B4-BE49-F238E27FC236}">
                <a16:creationId xmlns:a16="http://schemas.microsoft.com/office/drawing/2014/main" id="{50A44B9D-18C6-4528-ADA3-1A33332E7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91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F2A1-4907-4BCC-92D2-D6E1B261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205B-68FF-4917-B2C9-BE2D7F5EF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To Turn </a:t>
            </a:r>
          </a:p>
          <a:p>
            <a:pPr marL="0" indent="0" algn="ctr">
              <a:buNone/>
            </a:pPr>
            <a:endParaRPr lang="en-US" sz="1000" b="1" dirty="0"/>
          </a:p>
          <a:p>
            <a:r>
              <a:rPr lang="en-US" b="1" i="1" dirty="0"/>
              <a:t>“To open their eyes, in order to turn them </a:t>
            </a:r>
            <a:r>
              <a:rPr lang="en-US" b="1" i="1" u="sng" dirty="0"/>
              <a:t>from darkness to light</a:t>
            </a:r>
            <a:r>
              <a:rPr lang="en-US" b="1" i="1" dirty="0"/>
              <a:t>, and </a:t>
            </a:r>
            <a:r>
              <a:rPr lang="en-US" b="1" i="1" u="sng" dirty="0"/>
              <a:t>from the power of Satan to God</a:t>
            </a:r>
            <a:r>
              <a:rPr lang="en-US" b="1" i="1" dirty="0"/>
              <a:t>, that they may receive forgiveness of sins and an inheritance among those who are sanctified by faith in Me” </a:t>
            </a:r>
            <a:r>
              <a:rPr lang="en-US" b="1" dirty="0"/>
              <a:t>(Acts 26:18). </a:t>
            </a:r>
          </a:p>
        </p:txBody>
      </p:sp>
      <p:pic>
        <p:nvPicPr>
          <p:cNvPr id="4" name="Picture 2" descr="Image result for repentance">
            <a:extLst>
              <a:ext uri="{FF2B5EF4-FFF2-40B4-BE49-F238E27FC236}">
                <a16:creationId xmlns:a16="http://schemas.microsoft.com/office/drawing/2014/main" id="{50A44B9D-18C6-4528-ADA3-1A33332E7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46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5370-D53F-4D6B-B84D-D6295E1A1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Sinners Are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Brought To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8BABC-0147-4FDA-B235-1561DDF42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7825"/>
            <a:ext cx="7886700" cy="418913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One must consider (Ezek. 18:28)…</a:t>
            </a:r>
          </a:p>
          <a:p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Goodness of God</a:t>
            </a:r>
          </a:p>
          <a:p>
            <a:pPr lvl="1"/>
            <a:r>
              <a:rPr lang="en-US" sz="2800" b="1" dirty="0"/>
              <a:t>Rom. 2:4; Ezek. 18:29, 32; 2 Peter 3:9</a:t>
            </a:r>
          </a:p>
          <a:p>
            <a:pPr lvl="1"/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Terror of Judgment</a:t>
            </a:r>
          </a:p>
          <a:p>
            <a:pPr lvl="1"/>
            <a:r>
              <a:rPr lang="en-US" sz="2800" b="1" dirty="0"/>
              <a:t>Ezek. 18:30-31; Acts 17:30-31</a:t>
            </a:r>
          </a:p>
          <a:p>
            <a:pPr lvl="1"/>
            <a:r>
              <a:rPr lang="en-US" sz="2800" b="1" dirty="0"/>
              <a:t>Luke 13:3; Jonah 3:4; 2 Cor. 5:9-11 </a:t>
            </a:r>
          </a:p>
        </p:txBody>
      </p:sp>
    </p:spTree>
    <p:extLst>
      <p:ext uri="{BB962C8B-B14F-4D97-AF65-F5344CB8AC3E}">
        <p14:creationId xmlns:p14="http://schemas.microsoft.com/office/powerpoint/2010/main" val="298156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54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249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Abadi</vt:lpstr>
      <vt:lpstr>Arial</vt:lpstr>
      <vt:lpstr>Calibri</vt:lpstr>
      <vt:lpstr>Calibri Light</vt:lpstr>
      <vt:lpstr>Office Theme</vt:lpstr>
      <vt:lpstr>1_Office Theme</vt:lpstr>
      <vt:lpstr>PowerPoint Presentation</vt:lpstr>
      <vt:lpstr>REPENTANCE</vt:lpstr>
      <vt:lpstr>What is Repentance?</vt:lpstr>
      <vt:lpstr>What is Repentance?</vt:lpstr>
      <vt:lpstr>What is Repentance?</vt:lpstr>
      <vt:lpstr>What is Repentance?</vt:lpstr>
      <vt:lpstr>What is Repentance?</vt:lpstr>
      <vt:lpstr>How Sinners Are  Brought To Repentance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REPENTANCE</dc:title>
  <dc:creator>Heath Rogers</dc:creator>
  <cp:lastModifiedBy>Michael Hepner</cp:lastModifiedBy>
  <cp:revision>13</cp:revision>
  <dcterms:created xsi:type="dcterms:W3CDTF">2019-04-26T15:10:43Z</dcterms:created>
  <dcterms:modified xsi:type="dcterms:W3CDTF">2019-05-01T14:08:46Z</dcterms:modified>
</cp:coreProperties>
</file>