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27"/>
  </p:notesMasterIdLst>
  <p:sldIdLst>
    <p:sldId id="276" r:id="rId3"/>
    <p:sldId id="362" r:id="rId4"/>
    <p:sldId id="257" r:id="rId5"/>
    <p:sldId id="258" r:id="rId6"/>
    <p:sldId id="259" r:id="rId7"/>
    <p:sldId id="260" r:id="rId8"/>
    <p:sldId id="261" r:id="rId9"/>
    <p:sldId id="363" r:id="rId10"/>
    <p:sldId id="263" r:id="rId11"/>
    <p:sldId id="364" r:id="rId12"/>
    <p:sldId id="365" r:id="rId13"/>
    <p:sldId id="366" r:id="rId14"/>
    <p:sldId id="267" r:id="rId15"/>
    <p:sldId id="268" r:id="rId16"/>
    <p:sldId id="269" r:id="rId17"/>
    <p:sldId id="367" r:id="rId18"/>
    <p:sldId id="368" r:id="rId19"/>
    <p:sldId id="369" r:id="rId20"/>
    <p:sldId id="273" r:id="rId21"/>
    <p:sldId id="370" r:id="rId22"/>
    <p:sldId id="371" r:id="rId23"/>
    <p:sldId id="372" r:id="rId24"/>
    <p:sldId id="373"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1" d="100"/>
          <a:sy n="81" d="100"/>
        </p:scale>
        <p:origin x="96" y="702"/>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650D60-0C96-43C5-A14F-AA5F3A29FBCA}" type="datetimeFigureOut">
              <a:rPr lang="en-US" smtClean="0"/>
              <a:t>3/24/2019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053BF0-8EE3-4504-9ADF-0170A8B1A213}" type="slidenum">
              <a:rPr lang="en-US" smtClean="0"/>
              <a:t>‹#›</a:t>
            </a:fld>
            <a:endParaRPr lang="en-US"/>
          </a:p>
        </p:txBody>
      </p:sp>
    </p:spTree>
    <p:extLst>
      <p:ext uri="{BB962C8B-B14F-4D97-AF65-F5344CB8AC3E}">
        <p14:creationId xmlns:p14="http://schemas.microsoft.com/office/powerpoint/2010/main" val="81433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520317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32623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096982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630FB9EC-1765-470B-BD36-E9766E951F5D}"/>
              </a:ext>
            </a:extLst>
          </p:cNvPr>
          <p:cNvGrpSpPr>
            <a:grpSpLocks/>
          </p:cNvGrpSpPr>
          <p:nvPr/>
        </p:nvGrpSpPr>
        <p:grpSpPr bwMode="auto">
          <a:xfrm>
            <a:off x="0" y="1422400"/>
            <a:ext cx="9147175" cy="5435600"/>
            <a:chOff x="0" y="896"/>
            <a:chExt cx="5762" cy="3424"/>
          </a:xfrm>
        </p:grpSpPr>
        <p:grpSp>
          <p:nvGrpSpPr>
            <p:cNvPr id="7171" name="Group 3">
              <a:extLst>
                <a:ext uri="{FF2B5EF4-FFF2-40B4-BE49-F238E27FC236}">
                  <a16:creationId xmlns:a16="http://schemas.microsoft.com/office/drawing/2014/main" id="{AFA32C92-23F2-4BDB-9E92-157EAE380E3D}"/>
                </a:ext>
              </a:extLst>
            </p:cNvPr>
            <p:cNvGrpSpPr>
              <a:grpSpLocks/>
            </p:cNvGrpSpPr>
            <p:nvPr userDrawn="1"/>
          </p:nvGrpSpPr>
          <p:grpSpPr bwMode="auto">
            <a:xfrm>
              <a:off x="20" y="896"/>
              <a:ext cx="5742" cy="3424"/>
              <a:chOff x="20" y="896"/>
              <a:chExt cx="5742" cy="3424"/>
            </a:xfrm>
          </p:grpSpPr>
          <p:sp>
            <p:nvSpPr>
              <p:cNvPr id="7172" name="Freeform 4">
                <a:extLst>
                  <a:ext uri="{FF2B5EF4-FFF2-40B4-BE49-F238E27FC236}">
                    <a16:creationId xmlns:a16="http://schemas.microsoft.com/office/drawing/2014/main" id="{52C222D6-5534-4634-BCF7-AB4FBC07F820}"/>
                  </a:ext>
                </a:extLst>
              </p:cNvPr>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3" name="Freeform 5">
                <a:extLst>
                  <a:ext uri="{FF2B5EF4-FFF2-40B4-BE49-F238E27FC236}">
                    <a16:creationId xmlns:a16="http://schemas.microsoft.com/office/drawing/2014/main" id="{0D01E275-A815-4968-AA98-4C2F3E7D71B7}"/>
                  </a:ext>
                </a:extLst>
              </p:cNvPr>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4" name="Freeform 6">
                <a:extLst>
                  <a:ext uri="{FF2B5EF4-FFF2-40B4-BE49-F238E27FC236}">
                    <a16:creationId xmlns:a16="http://schemas.microsoft.com/office/drawing/2014/main" id="{087DB23A-106D-45EC-A5EC-38E4D5CB96ED}"/>
                  </a:ext>
                </a:extLst>
              </p:cNvPr>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5" name="Freeform 7">
                <a:extLst>
                  <a:ext uri="{FF2B5EF4-FFF2-40B4-BE49-F238E27FC236}">
                    <a16:creationId xmlns:a16="http://schemas.microsoft.com/office/drawing/2014/main" id="{5E16D004-7CF6-426D-B99B-450313EA7D3C}"/>
                  </a:ext>
                </a:extLst>
              </p:cNvPr>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6" name="Freeform 8">
                <a:extLst>
                  <a:ext uri="{FF2B5EF4-FFF2-40B4-BE49-F238E27FC236}">
                    <a16:creationId xmlns:a16="http://schemas.microsoft.com/office/drawing/2014/main" id="{50BD7132-2100-4174-903A-0EBF8AADB2D9}"/>
                  </a:ext>
                </a:extLst>
              </p:cNvPr>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7" name="Freeform 9">
                <a:extLst>
                  <a:ext uri="{FF2B5EF4-FFF2-40B4-BE49-F238E27FC236}">
                    <a16:creationId xmlns:a16="http://schemas.microsoft.com/office/drawing/2014/main" id="{2BFBCEDC-4C0D-4E86-B749-F2270A7DB50C}"/>
                  </a:ext>
                </a:extLst>
              </p:cNvPr>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8" name="Freeform 10">
                <a:extLst>
                  <a:ext uri="{FF2B5EF4-FFF2-40B4-BE49-F238E27FC236}">
                    <a16:creationId xmlns:a16="http://schemas.microsoft.com/office/drawing/2014/main" id="{E9EB7608-424C-47EF-B67C-987493F7FA7A}"/>
                  </a:ext>
                </a:extLst>
              </p:cNvPr>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9" name="Freeform 11">
                <a:extLst>
                  <a:ext uri="{FF2B5EF4-FFF2-40B4-BE49-F238E27FC236}">
                    <a16:creationId xmlns:a16="http://schemas.microsoft.com/office/drawing/2014/main" id="{6A952A51-F73E-4F60-A3E2-EF702B057EDA}"/>
                  </a:ext>
                </a:extLst>
              </p:cNvPr>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0" name="Freeform 12">
                <a:extLst>
                  <a:ext uri="{FF2B5EF4-FFF2-40B4-BE49-F238E27FC236}">
                    <a16:creationId xmlns:a16="http://schemas.microsoft.com/office/drawing/2014/main" id="{343860EE-7AB1-42BC-90A8-C418B0619619}"/>
                  </a:ext>
                </a:extLst>
              </p:cNvPr>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1" name="Freeform 13">
                <a:extLst>
                  <a:ext uri="{FF2B5EF4-FFF2-40B4-BE49-F238E27FC236}">
                    <a16:creationId xmlns:a16="http://schemas.microsoft.com/office/drawing/2014/main" id="{F8413146-9F39-49B2-9BB7-2D3BC5664185}"/>
                  </a:ext>
                </a:extLst>
              </p:cNvPr>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2" name="Freeform 14">
                <a:extLst>
                  <a:ext uri="{FF2B5EF4-FFF2-40B4-BE49-F238E27FC236}">
                    <a16:creationId xmlns:a16="http://schemas.microsoft.com/office/drawing/2014/main" id="{15B55B72-AFF5-45BB-A5FC-454AB8358983}"/>
                  </a:ext>
                </a:extLst>
              </p:cNvPr>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3" name="Freeform 15">
                <a:extLst>
                  <a:ext uri="{FF2B5EF4-FFF2-40B4-BE49-F238E27FC236}">
                    <a16:creationId xmlns:a16="http://schemas.microsoft.com/office/drawing/2014/main" id="{65E864FA-43A0-4096-B16A-97923FFC466D}"/>
                  </a:ext>
                </a:extLst>
              </p:cNvPr>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4" name="Freeform 16">
                <a:extLst>
                  <a:ext uri="{FF2B5EF4-FFF2-40B4-BE49-F238E27FC236}">
                    <a16:creationId xmlns:a16="http://schemas.microsoft.com/office/drawing/2014/main" id="{003C2285-55DC-4572-A3E9-188390B423A4}"/>
                  </a:ext>
                </a:extLst>
              </p:cNvPr>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7185" name="Group 17">
              <a:extLst>
                <a:ext uri="{FF2B5EF4-FFF2-40B4-BE49-F238E27FC236}">
                  <a16:creationId xmlns:a16="http://schemas.microsoft.com/office/drawing/2014/main" id="{53FEA6D3-22C6-4B4D-954C-CC02E17D0AC3}"/>
                </a:ext>
              </a:extLst>
            </p:cNvPr>
            <p:cNvGrpSpPr>
              <a:grpSpLocks/>
            </p:cNvGrpSpPr>
            <p:nvPr userDrawn="1"/>
          </p:nvGrpSpPr>
          <p:grpSpPr bwMode="auto">
            <a:xfrm>
              <a:off x="0" y="2291"/>
              <a:ext cx="1385" cy="1702"/>
              <a:chOff x="0" y="2291"/>
              <a:chExt cx="1385" cy="1702"/>
            </a:xfrm>
          </p:grpSpPr>
          <p:sp>
            <p:nvSpPr>
              <p:cNvPr id="7186" name="Rectangle 18">
                <a:extLst>
                  <a:ext uri="{FF2B5EF4-FFF2-40B4-BE49-F238E27FC236}">
                    <a16:creationId xmlns:a16="http://schemas.microsoft.com/office/drawing/2014/main" id="{FF62DB84-C4AD-4281-A347-1672423EBF22}"/>
                  </a:ext>
                </a:extLst>
              </p:cNvPr>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7" name="Rectangle 19">
                <a:extLst>
                  <a:ext uri="{FF2B5EF4-FFF2-40B4-BE49-F238E27FC236}">
                    <a16:creationId xmlns:a16="http://schemas.microsoft.com/office/drawing/2014/main" id="{F3A14AC3-0D67-4F78-8A23-C28926C1417C}"/>
                  </a:ext>
                </a:extLst>
              </p:cNvPr>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8" name="Rectangle 20">
                <a:extLst>
                  <a:ext uri="{FF2B5EF4-FFF2-40B4-BE49-F238E27FC236}">
                    <a16:creationId xmlns:a16="http://schemas.microsoft.com/office/drawing/2014/main" id="{62FE95BD-18C6-4FE0-8BCD-18DCE6FD09A4}"/>
                  </a:ext>
                </a:extLst>
              </p:cNvPr>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9" name="Rectangle 21">
                <a:extLst>
                  <a:ext uri="{FF2B5EF4-FFF2-40B4-BE49-F238E27FC236}">
                    <a16:creationId xmlns:a16="http://schemas.microsoft.com/office/drawing/2014/main" id="{81610C0D-90E3-45DF-AE27-C304BF367DFE}"/>
                  </a:ext>
                </a:extLst>
              </p:cNvPr>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0" name="Rectangle 22">
                <a:extLst>
                  <a:ext uri="{FF2B5EF4-FFF2-40B4-BE49-F238E27FC236}">
                    <a16:creationId xmlns:a16="http://schemas.microsoft.com/office/drawing/2014/main" id="{BA005922-556A-481A-A49C-74A5F2B67185}"/>
                  </a:ext>
                </a:extLst>
              </p:cNvPr>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1" name="Rectangle 23">
                <a:extLst>
                  <a:ext uri="{FF2B5EF4-FFF2-40B4-BE49-F238E27FC236}">
                    <a16:creationId xmlns:a16="http://schemas.microsoft.com/office/drawing/2014/main" id="{D37B6E98-38DA-4450-B1BC-B214CDC1172F}"/>
                  </a:ext>
                </a:extLst>
              </p:cNvPr>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2" name="Rectangle 24">
                <a:extLst>
                  <a:ext uri="{FF2B5EF4-FFF2-40B4-BE49-F238E27FC236}">
                    <a16:creationId xmlns:a16="http://schemas.microsoft.com/office/drawing/2014/main" id="{23DD989C-C486-42D4-9623-F8D31732A040}"/>
                  </a:ext>
                </a:extLst>
              </p:cNvPr>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3" name="Rectangle 25">
                <a:extLst>
                  <a:ext uri="{FF2B5EF4-FFF2-40B4-BE49-F238E27FC236}">
                    <a16:creationId xmlns:a16="http://schemas.microsoft.com/office/drawing/2014/main" id="{8D1CE932-E5E0-482C-AA19-01018CD0D805}"/>
                  </a:ext>
                </a:extLst>
              </p:cNvPr>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4" name="Rectangle 26">
                <a:extLst>
                  <a:ext uri="{FF2B5EF4-FFF2-40B4-BE49-F238E27FC236}">
                    <a16:creationId xmlns:a16="http://schemas.microsoft.com/office/drawing/2014/main" id="{AA3A72B4-78E7-4A39-9895-8DF11C8976AF}"/>
                  </a:ext>
                </a:extLst>
              </p:cNvPr>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5" name="Rectangle 27">
                <a:extLst>
                  <a:ext uri="{FF2B5EF4-FFF2-40B4-BE49-F238E27FC236}">
                    <a16:creationId xmlns:a16="http://schemas.microsoft.com/office/drawing/2014/main" id="{79168064-51F2-4654-A80D-D18AE4BD8CE9}"/>
                  </a:ext>
                </a:extLst>
              </p:cNvPr>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6" name="Rectangle 28">
                <a:extLst>
                  <a:ext uri="{FF2B5EF4-FFF2-40B4-BE49-F238E27FC236}">
                    <a16:creationId xmlns:a16="http://schemas.microsoft.com/office/drawing/2014/main" id="{EEC5E4B9-305A-4B7C-8A8A-832DD14A23E8}"/>
                  </a:ext>
                </a:extLst>
              </p:cNvPr>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7" name="Rectangle 29">
                <a:extLst>
                  <a:ext uri="{FF2B5EF4-FFF2-40B4-BE49-F238E27FC236}">
                    <a16:creationId xmlns:a16="http://schemas.microsoft.com/office/drawing/2014/main" id="{93A1CEBF-F3C2-4A4E-A42D-A24416E78605}"/>
                  </a:ext>
                </a:extLst>
              </p:cNvPr>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8" name="Rectangle 30">
                <a:extLst>
                  <a:ext uri="{FF2B5EF4-FFF2-40B4-BE49-F238E27FC236}">
                    <a16:creationId xmlns:a16="http://schemas.microsoft.com/office/drawing/2014/main" id="{65D053C6-F880-4507-866F-126AF5504CEE}"/>
                  </a:ext>
                </a:extLst>
              </p:cNvPr>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9" name="Rectangle 31">
                <a:extLst>
                  <a:ext uri="{FF2B5EF4-FFF2-40B4-BE49-F238E27FC236}">
                    <a16:creationId xmlns:a16="http://schemas.microsoft.com/office/drawing/2014/main" id="{87FAE395-B918-41C4-ABEC-3ADE7444DCD8}"/>
                  </a:ext>
                </a:extLst>
              </p:cNvPr>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0" name="Rectangle 32">
                <a:extLst>
                  <a:ext uri="{FF2B5EF4-FFF2-40B4-BE49-F238E27FC236}">
                    <a16:creationId xmlns:a16="http://schemas.microsoft.com/office/drawing/2014/main" id="{91AF439F-CD7A-41AE-A5B1-5F894621566F}"/>
                  </a:ext>
                </a:extLst>
              </p:cNvPr>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1" name="Rectangle 33">
                <a:extLst>
                  <a:ext uri="{FF2B5EF4-FFF2-40B4-BE49-F238E27FC236}">
                    <a16:creationId xmlns:a16="http://schemas.microsoft.com/office/drawing/2014/main" id="{0A572F9C-40BC-4329-853A-A913A537A254}"/>
                  </a:ext>
                </a:extLst>
              </p:cNvPr>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2" name="Rectangle 34">
                <a:extLst>
                  <a:ext uri="{FF2B5EF4-FFF2-40B4-BE49-F238E27FC236}">
                    <a16:creationId xmlns:a16="http://schemas.microsoft.com/office/drawing/2014/main" id="{2D3840C7-7E90-4DCF-B060-BD02C17C11B8}"/>
                  </a:ext>
                </a:extLst>
              </p:cNvPr>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3" name="Rectangle 35">
                <a:extLst>
                  <a:ext uri="{FF2B5EF4-FFF2-40B4-BE49-F238E27FC236}">
                    <a16:creationId xmlns:a16="http://schemas.microsoft.com/office/drawing/2014/main" id="{1D6177F9-9730-4456-B9ED-A62A47F4E961}"/>
                  </a:ext>
                </a:extLst>
              </p:cNvPr>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4" name="Rectangle 36">
                <a:extLst>
                  <a:ext uri="{FF2B5EF4-FFF2-40B4-BE49-F238E27FC236}">
                    <a16:creationId xmlns:a16="http://schemas.microsoft.com/office/drawing/2014/main" id="{954C6AE6-BEE6-4661-B9F3-78D0CC057547}"/>
                  </a:ext>
                </a:extLst>
              </p:cNvPr>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5" name="Rectangle 37">
                <a:extLst>
                  <a:ext uri="{FF2B5EF4-FFF2-40B4-BE49-F238E27FC236}">
                    <a16:creationId xmlns:a16="http://schemas.microsoft.com/office/drawing/2014/main" id="{34818C93-9F34-4031-B35A-D2447363A0CA}"/>
                  </a:ext>
                </a:extLst>
              </p:cNvPr>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6" name="Rectangle 38">
                <a:extLst>
                  <a:ext uri="{FF2B5EF4-FFF2-40B4-BE49-F238E27FC236}">
                    <a16:creationId xmlns:a16="http://schemas.microsoft.com/office/drawing/2014/main" id="{FF2BD5EA-7239-434D-8EA2-B5C4668D02C5}"/>
                  </a:ext>
                </a:extLst>
              </p:cNvPr>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7" name="Rectangle 39">
                <a:extLst>
                  <a:ext uri="{FF2B5EF4-FFF2-40B4-BE49-F238E27FC236}">
                    <a16:creationId xmlns:a16="http://schemas.microsoft.com/office/drawing/2014/main" id="{B13BEA29-5032-4782-9147-6542695B2C05}"/>
                  </a:ext>
                </a:extLst>
              </p:cNvPr>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8" name="Rectangle 40">
                <a:extLst>
                  <a:ext uri="{FF2B5EF4-FFF2-40B4-BE49-F238E27FC236}">
                    <a16:creationId xmlns:a16="http://schemas.microsoft.com/office/drawing/2014/main" id="{D2086138-666F-4DDF-A426-FA4C90A0D339}"/>
                  </a:ext>
                </a:extLst>
              </p:cNvPr>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9" name="Rectangle 41">
                <a:extLst>
                  <a:ext uri="{FF2B5EF4-FFF2-40B4-BE49-F238E27FC236}">
                    <a16:creationId xmlns:a16="http://schemas.microsoft.com/office/drawing/2014/main" id="{B68E6BDC-0FCC-4112-B978-CA09D0F38D7C}"/>
                  </a:ext>
                </a:extLst>
              </p:cNvPr>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0" name="Rectangle 42">
                <a:extLst>
                  <a:ext uri="{FF2B5EF4-FFF2-40B4-BE49-F238E27FC236}">
                    <a16:creationId xmlns:a16="http://schemas.microsoft.com/office/drawing/2014/main" id="{8F1B412A-4A9F-4A34-A45E-329D23369E1D}"/>
                  </a:ext>
                </a:extLst>
              </p:cNvPr>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1" name="Rectangle 43">
                <a:extLst>
                  <a:ext uri="{FF2B5EF4-FFF2-40B4-BE49-F238E27FC236}">
                    <a16:creationId xmlns:a16="http://schemas.microsoft.com/office/drawing/2014/main" id="{C364326F-5358-472E-AA17-DF5206B56587}"/>
                  </a:ext>
                </a:extLst>
              </p:cNvPr>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2" name="Rectangle 44">
                <a:extLst>
                  <a:ext uri="{FF2B5EF4-FFF2-40B4-BE49-F238E27FC236}">
                    <a16:creationId xmlns:a16="http://schemas.microsoft.com/office/drawing/2014/main" id="{8506B945-5162-450E-AAE3-79265000135C}"/>
                  </a:ext>
                </a:extLst>
              </p:cNvPr>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3" name="Rectangle 45">
                <a:extLst>
                  <a:ext uri="{FF2B5EF4-FFF2-40B4-BE49-F238E27FC236}">
                    <a16:creationId xmlns:a16="http://schemas.microsoft.com/office/drawing/2014/main" id="{332BA833-4090-4535-8169-E3A1801667DC}"/>
                  </a:ext>
                </a:extLst>
              </p:cNvPr>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4" name="Rectangle 46">
                <a:extLst>
                  <a:ext uri="{FF2B5EF4-FFF2-40B4-BE49-F238E27FC236}">
                    <a16:creationId xmlns:a16="http://schemas.microsoft.com/office/drawing/2014/main" id="{5C94CEDB-905A-4D89-81C0-9BD1F5916105}"/>
                  </a:ext>
                </a:extLst>
              </p:cNvPr>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5" name="Rectangle 47">
                <a:extLst>
                  <a:ext uri="{FF2B5EF4-FFF2-40B4-BE49-F238E27FC236}">
                    <a16:creationId xmlns:a16="http://schemas.microsoft.com/office/drawing/2014/main" id="{8AF9163F-946A-47CD-8FAA-92507D6EB7E9}"/>
                  </a:ext>
                </a:extLst>
              </p:cNvPr>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6" name="Rectangle 48">
                <a:extLst>
                  <a:ext uri="{FF2B5EF4-FFF2-40B4-BE49-F238E27FC236}">
                    <a16:creationId xmlns:a16="http://schemas.microsoft.com/office/drawing/2014/main" id="{FFFDC2E9-F1A0-4883-B4E5-B70D1CD24BEF}"/>
                  </a:ext>
                </a:extLst>
              </p:cNvPr>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7" name="Rectangle 49">
                <a:extLst>
                  <a:ext uri="{FF2B5EF4-FFF2-40B4-BE49-F238E27FC236}">
                    <a16:creationId xmlns:a16="http://schemas.microsoft.com/office/drawing/2014/main" id="{05DCC24B-759B-4910-BB55-6A40522AE1A3}"/>
                  </a:ext>
                </a:extLst>
              </p:cNvPr>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8" name="Rectangle 50">
                <a:extLst>
                  <a:ext uri="{FF2B5EF4-FFF2-40B4-BE49-F238E27FC236}">
                    <a16:creationId xmlns:a16="http://schemas.microsoft.com/office/drawing/2014/main" id="{E3A692C6-7F5B-4AA7-89E6-364A7C30C5B9}"/>
                  </a:ext>
                </a:extLst>
              </p:cNvPr>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9" name="Rectangle 51">
                <a:extLst>
                  <a:ext uri="{FF2B5EF4-FFF2-40B4-BE49-F238E27FC236}">
                    <a16:creationId xmlns:a16="http://schemas.microsoft.com/office/drawing/2014/main" id="{619067D4-1AB4-4E72-9A2E-0E0A07863B2E}"/>
                  </a:ext>
                </a:extLst>
              </p:cNvPr>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0" name="Rectangle 52">
                <a:extLst>
                  <a:ext uri="{FF2B5EF4-FFF2-40B4-BE49-F238E27FC236}">
                    <a16:creationId xmlns:a16="http://schemas.microsoft.com/office/drawing/2014/main" id="{829059DA-7E15-496D-8E53-268B61BCEA2A}"/>
                  </a:ext>
                </a:extLst>
              </p:cNvPr>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1" name="Rectangle 53">
                <a:extLst>
                  <a:ext uri="{FF2B5EF4-FFF2-40B4-BE49-F238E27FC236}">
                    <a16:creationId xmlns:a16="http://schemas.microsoft.com/office/drawing/2014/main" id="{80A1B2C1-8136-4E5E-9863-A384A3214352}"/>
                  </a:ext>
                </a:extLst>
              </p:cNvPr>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2" name="Rectangle 54">
                <a:extLst>
                  <a:ext uri="{FF2B5EF4-FFF2-40B4-BE49-F238E27FC236}">
                    <a16:creationId xmlns:a16="http://schemas.microsoft.com/office/drawing/2014/main" id="{9A5ACF5D-B1FA-4D56-8AF7-848A1738E897}"/>
                  </a:ext>
                </a:extLst>
              </p:cNvPr>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3" name="Rectangle 55">
                <a:extLst>
                  <a:ext uri="{FF2B5EF4-FFF2-40B4-BE49-F238E27FC236}">
                    <a16:creationId xmlns:a16="http://schemas.microsoft.com/office/drawing/2014/main" id="{59A9EBE5-CBDC-4B5A-89BD-8222DF00EB83}"/>
                  </a:ext>
                </a:extLst>
              </p:cNvPr>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4" name="Rectangle 56">
                <a:extLst>
                  <a:ext uri="{FF2B5EF4-FFF2-40B4-BE49-F238E27FC236}">
                    <a16:creationId xmlns:a16="http://schemas.microsoft.com/office/drawing/2014/main" id="{E4DE3065-7C6B-4C7C-9B86-262BE04B2972}"/>
                  </a:ext>
                </a:extLst>
              </p:cNvPr>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5" name="Rectangle 57">
                <a:extLst>
                  <a:ext uri="{FF2B5EF4-FFF2-40B4-BE49-F238E27FC236}">
                    <a16:creationId xmlns:a16="http://schemas.microsoft.com/office/drawing/2014/main" id="{1A10DD4E-90E3-4892-B5CD-69DC2371E57B}"/>
                  </a:ext>
                </a:extLst>
              </p:cNvPr>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6" name="Rectangle 58">
                <a:extLst>
                  <a:ext uri="{FF2B5EF4-FFF2-40B4-BE49-F238E27FC236}">
                    <a16:creationId xmlns:a16="http://schemas.microsoft.com/office/drawing/2014/main" id="{EC75FC98-EC3E-40D0-AEBA-3730E01D6562}"/>
                  </a:ext>
                </a:extLst>
              </p:cNvPr>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7" name="Rectangle 59">
                <a:extLst>
                  <a:ext uri="{FF2B5EF4-FFF2-40B4-BE49-F238E27FC236}">
                    <a16:creationId xmlns:a16="http://schemas.microsoft.com/office/drawing/2014/main" id="{276D9558-7CB1-457F-B0B1-90E6970C8E40}"/>
                  </a:ext>
                </a:extLst>
              </p:cNvPr>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8" name="Rectangle 60">
                <a:extLst>
                  <a:ext uri="{FF2B5EF4-FFF2-40B4-BE49-F238E27FC236}">
                    <a16:creationId xmlns:a16="http://schemas.microsoft.com/office/drawing/2014/main" id="{5EC60D32-E9F0-4101-815D-EFB7B4D1E05C}"/>
                  </a:ext>
                </a:extLst>
              </p:cNvPr>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9" name="Rectangle 61">
                <a:extLst>
                  <a:ext uri="{FF2B5EF4-FFF2-40B4-BE49-F238E27FC236}">
                    <a16:creationId xmlns:a16="http://schemas.microsoft.com/office/drawing/2014/main" id="{8FFC38FA-A0E1-4BF7-A6E3-992BF26C7CB8}"/>
                  </a:ext>
                </a:extLst>
              </p:cNvPr>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0" name="Rectangle 62">
                <a:extLst>
                  <a:ext uri="{FF2B5EF4-FFF2-40B4-BE49-F238E27FC236}">
                    <a16:creationId xmlns:a16="http://schemas.microsoft.com/office/drawing/2014/main" id="{3802D1EA-C2BC-4D9A-82F6-4CFB67C72675}"/>
                  </a:ext>
                </a:extLst>
              </p:cNvPr>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1" name="Rectangle 63">
                <a:extLst>
                  <a:ext uri="{FF2B5EF4-FFF2-40B4-BE49-F238E27FC236}">
                    <a16:creationId xmlns:a16="http://schemas.microsoft.com/office/drawing/2014/main" id="{C7F5DAD7-5C2C-43A9-91B0-19C83851EF1F}"/>
                  </a:ext>
                </a:extLst>
              </p:cNvPr>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2" name="Rectangle 64">
                <a:extLst>
                  <a:ext uri="{FF2B5EF4-FFF2-40B4-BE49-F238E27FC236}">
                    <a16:creationId xmlns:a16="http://schemas.microsoft.com/office/drawing/2014/main" id="{A25F0A2F-4D10-47C4-A97A-550B25496DF8}"/>
                  </a:ext>
                </a:extLst>
              </p:cNvPr>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3" name="Rectangle 65">
                <a:extLst>
                  <a:ext uri="{FF2B5EF4-FFF2-40B4-BE49-F238E27FC236}">
                    <a16:creationId xmlns:a16="http://schemas.microsoft.com/office/drawing/2014/main" id="{1102284B-3BEF-487B-991A-5D98B772A3C0}"/>
                  </a:ext>
                </a:extLst>
              </p:cNvPr>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4" name="Rectangle 66">
                <a:extLst>
                  <a:ext uri="{FF2B5EF4-FFF2-40B4-BE49-F238E27FC236}">
                    <a16:creationId xmlns:a16="http://schemas.microsoft.com/office/drawing/2014/main" id="{D5C9D7FB-D812-4BCF-95E7-59606BF526F9}"/>
                  </a:ext>
                </a:extLst>
              </p:cNvPr>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5" name="Rectangle 67">
                <a:extLst>
                  <a:ext uri="{FF2B5EF4-FFF2-40B4-BE49-F238E27FC236}">
                    <a16:creationId xmlns:a16="http://schemas.microsoft.com/office/drawing/2014/main" id="{E4EC4F0B-2C8B-4F14-B501-3CA948E1D181}"/>
                  </a:ext>
                </a:extLst>
              </p:cNvPr>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6" name="Rectangle 68">
                <a:extLst>
                  <a:ext uri="{FF2B5EF4-FFF2-40B4-BE49-F238E27FC236}">
                    <a16:creationId xmlns:a16="http://schemas.microsoft.com/office/drawing/2014/main" id="{57D44973-5454-470E-A2B2-E80EADA40EF5}"/>
                  </a:ext>
                </a:extLst>
              </p:cNvPr>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7" name="Rectangle 69">
                <a:extLst>
                  <a:ext uri="{FF2B5EF4-FFF2-40B4-BE49-F238E27FC236}">
                    <a16:creationId xmlns:a16="http://schemas.microsoft.com/office/drawing/2014/main" id="{AAFFB041-0ADA-4D54-9519-D77CE93C6F08}"/>
                  </a:ext>
                </a:extLst>
              </p:cNvPr>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8" name="Rectangle 70">
                <a:extLst>
                  <a:ext uri="{FF2B5EF4-FFF2-40B4-BE49-F238E27FC236}">
                    <a16:creationId xmlns:a16="http://schemas.microsoft.com/office/drawing/2014/main" id="{A93FF245-1B85-4A3C-B889-964105C79045}"/>
                  </a:ext>
                </a:extLst>
              </p:cNvPr>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9" name="Rectangle 71">
                <a:extLst>
                  <a:ext uri="{FF2B5EF4-FFF2-40B4-BE49-F238E27FC236}">
                    <a16:creationId xmlns:a16="http://schemas.microsoft.com/office/drawing/2014/main" id="{2FB35A7F-84BE-4CFF-AD5D-5CD6B5274987}"/>
                  </a:ext>
                </a:extLst>
              </p:cNvPr>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0" name="Rectangle 72">
                <a:extLst>
                  <a:ext uri="{FF2B5EF4-FFF2-40B4-BE49-F238E27FC236}">
                    <a16:creationId xmlns:a16="http://schemas.microsoft.com/office/drawing/2014/main" id="{75D6BBD2-CC75-4499-AB18-8EF228462274}"/>
                  </a:ext>
                </a:extLst>
              </p:cNvPr>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1" name="Rectangle 73">
                <a:extLst>
                  <a:ext uri="{FF2B5EF4-FFF2-40B4-BE49-F238E27FC236}">
                    <a16:creationId xmlns:a16="http://schemas.microsoft.com/office/drawing/2014/main" id="{27F28293-3641-4DB1-9844-E957DD0A59E5}"/>
                  </a:ext>
                </a:extLst>
              </p:cNvPr>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2" name="Rectangle 74">
                <a:extLst>
                  <a:ext uri="{FF2B5EF4-FFF2-40B4-BE49-F238E27FC236}">
                    <a16:creationId xmlns:a16="http://schemas.microsoft.com/office/drawing/2014/main" id="{89F872D3-05F6-44E3-BD81-4DA3A72575A1}"/>
                  </a:ext>
                </a:extLst>
              </p:cNvPr>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3" name="Rectangle 75">
                <a:extLst>
                  <a:ext uri="{FF2B5EF4-FFF2-40B4-BE49-F238E27FC236}">
                    <a16:creationId xmlns:a16="http://schemas.microsoft.com/office/drawing/2014/main" id="{9097110A-91B9-4F17-BDED-48147490A66C}"/>
                  </a:ext>
                </a:extLst>
              </p:cNvPr>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4" name="Rectangle 76">
                <a:extLst>
                  <a:ext uri="{FF2B5EF4-FFF2-40B4-BE49-F238E27FC236}">
                    <a16:creationId xmlns:a16="http://schemas.microsoft.com/office/drawing/2014/main" id="{B9F8E61B-D813-40E7-9F6F-E109A0948F18}"/>
                  </a:ext>
                </a:extLst>
              </p:cNvPr>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5" name="Rectangle 77">
                <a:extLst>
                  <a:ext uri="{FF2B5EF4-FFF2-40B4-BE49-F238E27FC236}">
                    <a16:creationId xmlns:a16="http://schemas.microsoft.com/office/drawing/2014/main" id="{53DAA62D-4708-4DEA-86C6-78FAA1BBBDE9}"/>
                  </a:ext>
                </a:extLst>
              </p:cNvPr>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6" name="Rectangle 78">
                <a:extLst>
                  <a:ext uri="{FF2B5EF4-FFF2-40B4-BE49-F238E27FC236}">
                    <a16:creationId xmlns:a16="http://schemas.microsoft.com/office/drawing/2014/main" id="{83CED668-FAD4-4AEF-BE4D-DBC1771CE853}"/>
                  </a:ext>
                </a:extLst>
              </p:cNvPr>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7" name="Rectangle 79">
                <a:extLst>
                  <a:ext uri="{FF2B5EF4-FFF2-40B4-BE49-F238E27FC236}">
                    <a16:creationId xmlns:a16="http://schemas.microsoft.com/office/drawing/2014/main" id="{93A39CAC-7433-4B87-8208-874B8C029F62}"/>
                  </a:ext>
                </a:extLst>
              </p:cNvPr>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8" name="Rectangle 80">
                <a:extLst>
                  <a:ext uri="{FF2B5EF4-FFF2-40B4-BE49-F238E27FC236}">
                    <a16:creationId xmlns:a16="http://schemas.microsoft.com/office/drawing/2014/main" id="{3E98D7B6-A19B-4138-8FAE-55BCAB251557}"/>
                  </a:ext>
                </a:extLst>
              </p:cNvPr>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9" name="Freeform 81">
                <a:extLst>
                  <a:ext uri="{FF2B5EF4-FFF2-40B4-BE49-F238E27FC236}">
                    <a16:creationId xmlns:a16="http://schemas.microsoft.com/office/drawing/2014/main" id="{896B81AE-62DD-41B4-B3EB-5636292778FE}"/>
                  </a:ext>
                </a:extLst>
              </p:cNvPr>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50" name="Rectangle 82">
                <a:extLst>
                  <a:ext uri="{FF2B5EF4-FFF2-40B4-BE49-F238E27FC236}">
                    <a16:creationId xmlns:a16="http://schemas.microsoft.com/office/drawing/2014/main" id="{764A0842-CE69-44EB-9588-7C3144D4BEB9}"/>
                  </a:ext>
                </a:extLst>
              </p:cNvPr>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1" name="Rectangle 83">
                <a:extLst>
                  <a:ext uri="{FF2B5EF4-FFF2-40B4-BE49-F238E27FC236}">
                    <a16:creationId xmlns:a16="http://schemas.microsoft.com/office/drawing/2014/main" id="{34E75E80-67E6-4F95-B16D-9C7BA49DED8B}"/>
                  </a:ext>
                </a:extLst>
              </p:cNvPr>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2" name="Rectangle 84">
                <a:extLst>
                  <a:ext uri="{FF2B5EF4-FFF2-40B4-BE49-F238E27FC236}">
                    <a16:creationId xmlns:a16="http://schemas.microsoft.com/office/drawing/2014/main" id="{578FF035-489B-4CDA-8375-E2ABF3754A87}"/>
                  </a:ext>
                </a:extLst>
              </p:cNvPr>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3" name="Rectangle 85">
                <a:extLst>
                  <a:ext uri="{FF2B5EF4-FFF2-40B4-BE49-F238E27FC236}">
                    <a16:creationId xmlns:a16="http://schemas.microsoft.com/office/drawing/2014/main" id="{37E1F995-31AC-48F3-A9E5-8468251D53C1}"/>
                  </a:ext>
                </a:extLst>
              </p:cNvPr>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4" name="Rectangle 86">
                <a:extLst>
                  <a:ext uri="{FF2B5EF4-FFF2-40B4-BE49-F238E27FC236}">
                    <a16:creationId xmlns:a16="http://schemas.microsoft.com/office/drawing/2014/main" id="{9DB53EA9-9E5B-4BB3-8F6D-4F5194E09737}"/>
                  </a:ext>
                </a:extLst>
              </p:cNvPr>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5" name="Rectangle 87">
                <a:extLst>
                  <a:ext uri="{FF2B5EF4-FFF2-40B4-BE49-F238E27FC236}">
                    <a16:creationId xmlns:a16="http://schemas.microsoft.com/office/drawing/2014/main" id="{EAE9076F-1BBB-4284-8FB9-8188B9426472}"/>
                  </a:ext>
                </a:extLst>
              </p:cNvPr>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6" name="Rectangle 88">
                <a:extLst>
                  <a:ext uri="{FF2B5EF4-FFF2-40B4-BE49-F238E27FC236}">
                    <a16:creationId xmlns:a16="http://schemas.microsoft.com/office/drawing/2014/main" id="{82A8EC75-96D1-4A82-8E37-5F8AA1D628D2}"/>
                  </a:ext>
                </a:extLst>
              </p:cNvPr>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7" name="Rectangle 89">
                <a:extLst>
                  <a:ext uri="{FF2B5EF4-FFF2-40B4-BE49-F238E27FC236}">
                    <a16:creationId xmlns:a16="http://schemas.microsoft.com/office/drawing/2014/main" id="{70BC4666-8A2B-4FED-8B1F-A7BA4F6014B5}"/>
                  </a:ext>
                </a:extLst>
              </p:cNvPr>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8" name="Rectangle 90">
                <a:extLst>
                  <a:ext uri="{FF2B5EF4-FFF2-40B4-BE49-F238E27FC236}">
                    <a16:creationId xmlns:a16="http://schemas.microsoft.com/office/drawing/2014/main" id="{B7936F6A-A46E-454D-AC99-6763CD21BBB6}"/>
                  </a:ext>
                </a:extLst>
              </p:cNvPr>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9" name="Rectangle 91">
                <a:extLst>
                  <a:ext uri="{FF2B5EF4-FFF2-40B4-BE49-F238E27FC236}">
                    <a16:creationId xmlns:a16="http://schemas.microsoft.com/office/drawing/2014/main" id="{0AB6762E-E3DE-4152-B3F5-A486F7C444F6}"/>
                  </a:ext>
                </a:extLst>
              </p:cNvPr>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0" name="Rectangle 92">
                <a:extLst>
                  <a:ext uri="{FF2B5EF4-FFF2-40B4-BE49-F238E27FC236}">
                    <a16:creationId xmlns:a16="http://schemas.microsoft.com/office/drawing/2014/main" id="{C9EFDA80-DE50-4E88-A1E5-54E4875DD390}"/>
                  </a:ext>
                </a:extLst>
              </p:cNvPr>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1" name="Rectangle 93">
                <a:extLst>
                  <a:ext uri="{FF2B5EF4-FFF2-40B4-BE49-F238E27FC236}">
                    <a16:creationId xmlns:a16="http://schemas.microsoft.com/office/drawing/2014/main" id="{B514D655-F069-482D-B7F5-B48B76FE63FD}"/>
                  </a:ext>
                </a:extLst>
              </p:cNvPr>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2" name="Rectangle 94">
                <a:extLst>
                  <a:ext uri="{FF2B5EF4-FFF2-40B4-BE49-F238E27FC236}">
                    <a16:creationId xmlns:a16="http://schemas.microsoft.com/office/drawing/2014/main" id="{23900513-5347-4A9D-B87F-2AA7D9431A1C}"/>
                  </a:ext>
                </a:extLst>
              </p:cNvPr>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3" name="Rectangle 95">
                <a:extLst>
                  <a:ext uri="{FF2B5EF4-FFF2-40B4-BE49-F238E27FC236}">
                    <a16:creationId xmlns:a16="http://schemas.microsoft.com/office/drawing/2014/main" id="{00C50A90-4A2E-4803-8715-E6FB62E5AD81}"/>
                  </a:ext>
                </a:extLst>
              </p:cNvPr>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4" name="Rectangle 96">
                <a:extLst>
                  <a:ext uri="{FF2B5EF4-FFF2-40B4-BE49-F238E27FC236}">
                    <a16:creationId xmlns:a16="http://schemas.microsoft.com/office/drawing/2014/main" id="{04EE09FA-F751-49B4-A098-B8D76A263BE9}"/>
                  </a:ext>
                </a:extLst>
              </p:cNvPr>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5" name="Rectangle 97">
                <a:extLst>
                  <a:ext uri="{FF2B5EF4-FFF2-40B4-BE49-F238E27FC236}">
                    <a16:creationId xmlns:a16="http://schemas.microsoft.com/office/drawing/2014/main" id="{9AE04E1C-6B49-4CBB-BCE7-B7AD9027E9C7}"/>
                  </a:ext>
                </a:extLst>
              </p:cNvPr>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6" name="Rectangle 98">
                <a:extLst>
                  <a:ext uri="{FF2B5EF4-FFF2-40B4-BE49-F238E27FC236}">
                    <a16:creationId xmlns:a16="http://schemas.microsoft.com/office/drawing/2014/main" id="{01DA8940-F1A5-4E3E-926E-246E4F2CD631}"/>
                  </a:ext>
                </a:extLst>
              </p:cNvPr>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7" name="Rectangle 99">
                <a:extLst>
                  <a:ext uri="{FF2B5EF4-FFF2-40B4-BE49-F238E27FC236}">
                    <a16:creationId xmlns:a16="http://schemas.microsoft.com/office/drawing/2014/main" id="{8F570E22-54CF-4021-976F-C60EC6D0D8D2}"/>
                  </a:ext>
                </a:extLst>
              </p:cNvPr>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8" name="Rectangle 100">
                <a:extLst>
                  <a:ext uri="{FF2B5EF4-FFF2-40B4-BE49-F238E27FC236}">
                    <a16:creationId xmlns:a16="http://schemas.microsoft.com/office/drawing/2014/main" id="{080E6FDC-6972-4931-BF69-55514108A4FD}"/>
                  </a:ext>
                </a:extLst>
              </p:cNvPr>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9" name="Rectangle 101">
                <a:extLst>
                  <a:ext uri="{FF2B5EF4-FFF2-40B4-BE49-F238E27FC236}">
                    <a16:creationId xmlns:a16="http://schemas.microsoft.com/office/drawing/2014/main" id="{B60F1358-9514-4BE2-BDDA-06AC3A49080C}"/>
                  </a:ext>
                </a:extLst>
              </p:cNvPr>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 name="Rectangle 102">
                <a:extLst>
                  <a:ext uri="{FF2B5EF4-FFF2-40B4-BE49-F238E27FC236}">
                    <a16:creationId xmlns:a16="http://schemas.microsoft.com/office/drawing/2014/main" id="{219534CF-C11E-4367-96AD-A95978DEDEB4}"/>
                  </a:ext>
                </a:extLst>
              </p:cNvPr>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 name="Rectangle 103">
                <a:extLst>
                  <a:ext uri="{FF2B5EF4-FFF2-40B4-BE49-F238E27FC236}">
                    <a16:creationId xmlns:a16="http://schemas.microsoft.com/office/drawing/2014/main" id="{5BEF17C3-928B-4470-A601-D13085A6E8C7}"/>
                  </a:ext>
                </a:extLst>
              </p:cNvPr>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2" name="Rectangle 104">
                <a:extLst>
                  <a:ext uri="{FF2B5EF4-FFF2-40B4-BE49-F238E27FC236}">
                    <a16:creationId xmlns:a16="http://schemas.microsoft.com/office/drawing/2014/main" id="{7AB1A140-51D0-48AB-90AD-9A2D17809278}"/>
                  </a:ext>
                </a:extLst>
              </p:cNvPr>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3" name="Rectangle 105">
                <a:extLst>
                  <a:ext uri="{FF2B5EF4-FFF2-40B4-BE49-F238E27FC236}">
                    <a16:creationId xmlns:a16="http://schemas.microsoft.com/office/drawing/2014/main" id="{F25B229A-8560-4611-AD58-62F5B7093575}"/>
                  </a:ext>
                </a:extLst>
              </p:cNvPr>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4" name="Rectangle 106">
                <a:extLst>
                  <a:ext uri="{FF2B5EF4-FFF2-40B4-BE49-F238E27FC236}">
                    <a16:creationId xmlns:a16="http://schemas.microsoft.com/office/drawing/2014/main" id="{CA5371A6-4C09-47E3-8460-D5D1D5EAA8B2}"/>
                  </a:ext>
                </a:extLst>
              </p:cNvPr>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5" name="Rectangle 107">
                <a:extLst>
                  <a:ext uri="{FF2B5EF4-FFF2-40B4-BE49-F238E27FC236}">
                    <a16:creationId xmlns:a16="http://schemas.microsoft.com/office/drawing/2014/main" id="{44B3B006-C3D9-4572-9321-31AD7C5D5F55}"/>
                  </a:ext>
                </a:extLst>
              </p:cNvPr>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6" name="Rectangle 108">
                <a:extLst>
                  <a:ext uri="{FF2B5EF4-FFF2-40B4-BE49-F238E27FC236}">
                    <a16:creationId xmlns:a16="http://schemas.microsoft.com/office/drawing/2014/main" id="{1FB6E6F6-A92F-417B-844D-ACD319E83D1C}"/>
                  </a:ext>
                </a:extLst>
              </p:cNvPr>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7" name="Rectangle 109">
                <a:extLst>
                  <a:ext uri="{FF2B5EF4-FFF2-40B4-BE49-F238E27FC236}">
                    <a16:creationId xmlns:a16="http://schemas.microsoft.com/office/drawing/2014/main" id="{E261D213-B52D-43E4-8F68-0DBEACFBCE01}"/>
                  </a:ext>
                </a:extLst>
              </p:cNvPr>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8" name="Rectangle 110">
                <a:extLst>
                  <a:ext uri="{FF2B5EF4-FFF2-40B4-BE49-F238E27FC236}">
                    <a16:creationId xmlns:a16="http://schemas.microsoft.com/office/drawing/2014/main" id="{C3FE76A9-37D9-4DE1-B352-167BC81F763E}"/>
                  </a:ext>
                </a:extLst>
              </p:cNvPr>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9" name="Rectangle 111">
                <a:extLst>
                  <a:ext uri="{FF2B5EF4-FFF2-40B4-BE49-F238E27FC236}">
                    <a16:creationId xmlns:a16="http://schemas.microsoft.com/office/drawing/2014/main" id="{8E591D1C-AAE7-4B9C-A6F7-82A3F461C32A}"/>
                  </a:ext>
                </a:extLst>
              </p:cNvPr>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0" name="Rectangle 112">
                <a:extLst>
                  <a:ext uri="{FF2B5EF4-FFF2-40B4-BE49-F238E27FC236}">
                    <a16:creationId xmlns:a16="http://schemas.microsoft.com/office/drawing/2014/main" id="{D8E2F499-DE45-42A6-99B7-11FDD6E56C4D}"/>
                  </a:ext>
                </a:extLst>
              </p:cNvPr>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1" name="Rectangle 113">
                <a:extLst>
                  <a:ext uri="{FF2B5EF4-FFF2-40B4-BE49-F238E27FC236}">
                    <a16:creationId xmlns:a16="http://schemas.microsoft.com/office/drawing/2014/main" id="{35148DED-CF44-4386-9017-328888979289}"/>
                  </a:ext>
                </a:extLst>
              </p:cNvPr>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2" name="Rectangle 114">
                <a:extLst>
                  <a:ext uri="{FF2B5EF4-FFF2-40B4-BE49-F238E27FC236}">
                    <a16:creationId xmlns:a16="http://schemas.microsoft.com/office/drawing/2014/main" id="{A75A5027-D342-4E98-8FBE-672420DAEA95}"/>
                  </a:ext>
                </a:extLst>
              </p:cNvPr>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3" name="Rectangle 115">
                <a:extLst>
                  <a:ext uri="{FF2B5EF4-FFF2-40B4-BE49-F238E27FC236}">
                    <a16:creationId xmlns:a16="http://schemas.microsoft.com/office/drawing/2014/main" id="{507E00FD-F2E4-47B5-9146-06531750A828}"/>
                  </a:ext>
                </a:extLst>
              </p:cNvPr>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4" name="Rectangle 116">
                <a:extLst>
                  <a:ext uri="{FF2B5EF4-FFF2-40B4-BE49-F238E27FC236}">
                    <a16:creationId xmlns:a16="http://schemas.microsoft.com/office/drawing/2014/main" id="{726B7276-834B-4A48-9B97-11742B08FC4F}"/>
                  </a:ext>
                </a:extLst>
              </p:cNvPr>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5" name="Rectangle 117">
                <a:extLst>
                  <a:ext uri="{FF2B5EF4-FFF2-40B4-BE49-F238E27FC236}">
                    <a16:creationId xmlns:a16="http://schemas.microsoft.com/office/drawing/2014/main" id="{C7DD1A2C-1464-42B2-9C07-863355CD33C6}"/>
                  </a:ext>
                </a:extLst>
              </p:cNvPr>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6" name="Rectangle 118">
                <a:extLst>
                  <a:ext uri="{FF2B5EF4-FFF2-40B4-BE49-F238E27FC236}">
                    <a16:creationId xmlns:a16="http://schemas.microsoft.com/office/drawing/2014/main" id="{A863638C-A6FE-445C-8050-292CC3D13297}"/>
                  </a:ext>
                </a:extLst>
              </p:cNvPr>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7" name="Rectangle 119">
                <a:extLst>
                  <a:ext uri="{FF2B5EF4-FFF2-40B4-BE49-F238E27FC236}">
                    <a16:creationId xmlns:a16="http://schemas.microsoft.com/office/drawing/2014/main" id="{4BFF04A0-17F2-4F6A-800C-90E0AD9EE5E3}"/>
                  </a:ext>
                </a:extLst>
              </p:cNvPr>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8" name="Rectangle 120">
                <a:extLst>
                  <a:ext uri="{FF2B5EF4-FFF2-40B4-BE49-F238E27FC236}">
                    <a16:creationId xmlns:a16="http://schemas.microsoft.com/office/drawing/2014/main" id="{E1A3BA0A-A7B8-46FC-BA4F-F0EC3E913FD5}"/>
                  </a:ext>
                </a:extLst>
              </p:cNvPr>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9" name="Rectangle 121">
                <a:extLst>
                  <a:ext uri="{FF2B5EF4-FFF2-40B4-BE49-F238E27FC236}">
                    <a16:creationId xmlns:a16="http://schemas.microsoft.com/office/drawing/2014/main" id="{6FF89942-18E8-4171-9599-C85C2A601FB0}"/>
                  </a:ext>
                </a:extLst>
              </p:cNvPr>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0" name="Rectangle 122">
                <a:extLst>
                  <a:ext uri="{FF2B5EF4-FFF2-40B4-BE49-F238E27FC236}">
                    <a16:creationId xmlns:a16="http://schemas.microsoft.com/office/drawing/2014/main" id="{36007B83-4374-471C-8843-928985F9D8E8}"/>
                  </a:ext>
                </a:extLst>
              </p:cNvPr>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1" name="Rectangle 123">
                <a:extLst>
                  <a:ext uri="{FF2B5EF4-FFF2-40B4-BE49-F238E27FC236}">
                    <a16:creationId xmlns:a16="http://schemas.microsoft.com/office/drawing/2014/main" id="{16E3FE89-B15A-40BE-AF3D-1B4497C7E4AC}"/>
                  </a:ext>
                </a:extLst>
              </p:cNvPr>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2" name="Rectangle 124">
                <a:extLst>
                  <a:ext uri="{FF2B5EF4-FFF2-40B4-BE49-F238E27FC236}">
                    <a16:creationId xmlns:a16="http://schemas.microsoft.com/office/drawing/2014/main" id="{2F7D5FA5-9E9A-4B5A-BF21-C176D4F59EEE}"/>
                  </a:ext>
                </a:extLst>
              </p:cNvPr>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3" name="Rectangle 125">
                <a:extLst>
                  <a:ext uri="{FF2B5EF4-FFF2-40B4-BE49-F238E27FC236}">
                    <a16:creationId xmlns:a16="http://schemas.microsoft.com/office/drawing/2014/main" id="{A2DBA3BC-55F5-40E4-8B58-25148CE3EDFF}"/>
                  </a:ext>
                </a:extLst>
              </p:cNvPr>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4" name="Rectangle 126">
                <a:extLst>
                  <a:ext uri="{FF2B5EF4-FFF2-40B4-BE49-F238E27FC236}">
                    <a16:creationId xmlns:a16="http://schemas.microsoft.com/office/drawing/2014/main" id="{0823BC6A-D3A2-4006-ACA1-43C0A97CDE41}"/>
                  </a:ext>
                </a:extLst>
              </p:cNvPr>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5" name="Rectangle 127">
                <a:extLst>
                  <a:ext uri="{FF2B5EF4-FFF2-40B4-BE49-F238E27FC236}">
                    <a16:creationId xmlns:a16="http://schemas.microsoft.com/office/drawing/2014/main" id="{A173BB3A-E5E5-4395-9A6D-687968253DAF}"/>
                  </a:ext>
                </a:extLst>
              </p:cNvPr>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6" name="Rectangle 128">
                <a:extLst>
                  <a:ext uri="{FF2B5EF4-FFF2-40B4-BE49-F238E27FC236}">
                    <a16:creationId xmlns:a16="http://schemas.microsoft.com/office/drawing/2014/main" id="{4EAAD3D0-A858-49A9-A4CE-0604D25F4691}"/>
                  </a:ext>
                </a:extLst>
              </p:cNvPr>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7" name="Rectangle 129">
                <a:extLst>
                  <a:ext uri="{FF2B5EF4-FFF2-40B4-BE49-F238E27FC236}">
                    <a16:creationId xmlns:a16="http://schemas.microsoft.com/office/drawing/2014/main" id="{F84CCAF0-0EF7-442D-8587-E717333D1C19}"/>
                  </a:ext>
                </a:extLst>
              </p:cNvPr>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8" name="Rectangle 130">
                <a:extLst>
                  <a:ext uri="{FF2B5EF4-FFF2-40B4-BE49-F238E27FC236}">
                    <a16:creationId xmlns:a16="http://schemas.microsoft.com/office/drawing/2014/main" id="{53E1C62F-0286-4148-A94D-50EB96B0EE60}"/>
                  </a:ext>
                </a:extLst>
              </p:cNvPr>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9" name="Rectangle 131">
                <a:extLst>
                  <a:ext uri="{FF2B5EF4-FFF2-40B4-BE49-F238E27FC236}">
                    <a16:creationId xmlns:a16="http://schemas.microsoft.com/office/drawing/2014/main" id="{DD03C01E-5B91-4CBD-AEB6-F6B3580967F8}"/>
                  </a:ext>
                </a:extLst>
              </p:cNvPr>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0" name="Rectangle 132">
                <a:extLst>
                  <a:ext uri="{FF2B5EF4-FFF2-40B4-BE49-F238E27FC236}">
                    <a16:creationId xmlns:a16="http://schemas.microsoft.com/office/drawing/2014/main" id="{09E5CAB3-8A0F-49BF-80F6-824474AA545C}"/>
                  </a:ext>
                </a:extLst>
              </p:cNvPr>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1" name="Rectangle 133">
                <a:extLst>
                  <a:ext uri="{FF2B5EF4-FFF2-40B4-BE49-F238E27FC236}">
                    <a16:creationId xmlns:a16="http://schemas.microsoft.com/office/drawing/2014/main" id="{623FA0B2-221B-4D25-ABCA-285B14C19363}"/>
                  </a:ext>
                </a:extLst>
              </p:cNvPr>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2" name="Rectangle 134">
                <a:extLst>
                  <a:ext uri="{FF2B5EF4-FFF2-40B4-BE49-F238E27FC236}">
                    <a16:creationId xmlns:a16="http://schemas.microsoft.com/office/drawing/2014/main" id="{900138FF-B0E1-4BC8-9DA0-2A138A0AEE72}"/>
                  </a:ext>
                </a:extLst>
              </p:cNvPr>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3" name="Rectangle 135">
                <a:extLst>
                  <a:ext uri="{FF2B5EF4-FFF2-40B4-BE49-F238E27FC236}">
                    <a16:creationId xmlns:a16="http://schemas.microsoft.com/office/drawing/2014/main" id="{43DFAD83-B198-4900-AAD9-035E9A3F458F}"/>
                  </a:ext>
                </a:extLst>
              </p:cNvPr>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4" name="Rectangle 136">
                <a:extLst>
                  <a:ext uri="{FF2B5EF4-FFF2-40B4-BE49-F238E27FC236}">
                    <a16:creationId xmlns:a16="http://schemas.microsoft.com/office/drawing/2014/main" id="{B3950017-82BB-4937-A971-5C13C4D790E1}"/>
                  </a:ext>
                </a:extLst>
              </p:cNvPr>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5" name="Rectangle 137">
                <a:extLst>
                  <a:ext uri="{FF2B5EF4-FFF2-40B4-BE49-F238E27FC236}">
                    <a16:creationId xmlns:a16="http://schemas.microsoft.com/office/drawing/2014/main" id="{86E28AD6-42C8-43FD-859C-807E4E410781}"/>
                  </a:ext>
                </a:extLst>
              </p:cNvPr>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6" name="Freeform 138">
                <a:extLst>
                  <a:ext uri="{FF2B5EF4-FFF2-40B4-BE49-F238E27FC236}">
                    <a16:creationId xmlns:a16="http://schemas.microsoft.com/office/drawing/2014/main" id="{64691860-F7ED-498B-BBC1-AC80FFCC07A6}"/>
                  </a:ext>
                </a:extLst>
              </p:cNvPr>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7" name="Freeform 139">
                <a:extLst>
                  <a:ext uri="{FF2B5EF4-FFF2-40B4-BE49-F238E27FC236}">
                    <a16:creationId xmlns:a16="http://schemas.microsoft.com/office/drawing/2014/main" id="{637E635E-B27B-4365-8F52-1EEBE9E62E84}"/>
                  </a:ext>
                </a:extLst>
              </p:cNvPr>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8" name="Freeform 140">
                <a:extLst>
                  <a:ext uri="{FF2B5EF4-FFF2-40B4-BE49-F238E27FC236}">
                    <a16:creationId xmlns:a16="http://schemas.microsoft.com/office/drawing/2014/main" id="{1B7B8904-7649-4194-8FA0-C7C4B8DAD844}"/>
                  </a:ext>
                </a:extLst>
              </p:cNvPr>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9" name="Freeform 141">
                <a:extLst>
                  <a:ext uri="{FF2B5EF4-FFF2-40B4-BE49-F238E27FC236}">
                    <a16:creationId xmlns:a16="http://schemas.microsoft.com/office/drawing/2014/main" id="{C99892FE-B036-4910-9172-0DEF714AF6E7}"/>
                  </a:ext>
                </a:extLst>
              </p:cNvPr>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0" name="Freeform 142">
                <a:extLst>
                  <a:ext uri="{FF2B5EF4-FFF2-40B4-BE49-F238E27FC236}">
                    <a16:creationId xmlns:a16="http://schemas.microsoft.com/office/drawing/2014/main" id="{74A8FDA9-CA60-42CC-A60C-C809D664802E}"/>
                  </a:ext>
                </a:extLst>
              </p:cNvPr>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1" name="Freeform 143">
                <a:extLst>
                  <a:ext uri="{FF2B5EF4-FFF2-40B4-BE49-F238E27FC236}">
                    <a16:creationId xmlns:a16="http://schemas.microsoft.com/office/drawing/2014/main" id="{615418F0-450B-406E-AD00-3A6CC318AF86}"/>
                  </a:ext>
                </a:extLst>
              </p:cNvPr>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2" name="Freeform 144">
                <a:extLst>
                  <a:ext uri="{FF2B5EF4-FFF2-40B4-BE49-F238E27FC236}">
                    <a16:creationId xmlns:a16="http://schemas.microsoft.com/office/drawing/2014/main" id="{548314EF-B7D0-4824-86C7-E8331056F9DE}"/>
                  </a:ext>
                </a:extLst>
              </p:cNvPr>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3" name="Freeform 145">
                <a:extLst>
                  <a:ext uri="{FF2B5EF4-FFF2-40B4-BE49-F238E27FC236}">
                    <a16:creationId xmlns:a16="http://schemas.microsoft.com/office/drawing/2014/main" id="{60CEEB7A-221B-4D3E-9CEE-B3A7E0584911}"/>
                  </a:ext>
                </a:extLst>
              </p:cNvPr>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4" name="Freeform 146">
                <a:extLst>
                  <a:ext uri="{FF2B5EF4-FFF2-40B4-BE49-F238E27FC236}">
                    <a16:creationId xmlns:a16="http://schemas.microsoft.com/office/drawing/2014/main" id="{8EDAE00A-7F09-455F-B5D6-DC311D8FE1ED}"/>
                  </a:ext>
                </a:extLst>
              </p:cNvPr>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5" name="Rectangle 147">
                <a:extLst>
                  <a:ext uri="{FF2B5EF4-FFF2-40B4-BE49-F238E27FC236}">
                    <a16:creationId xmlns:a16="http://schemas.microsoft.com/office/drawing/2014/main" id="{D8352046-98CC-4C8D-A7F0-45CABB886994}"/>
                  </a:ext>
                </a:extLst>
              </p:cNvPr>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16" name="Rectangle 148">
                <a:extLst>
                  <a:ext uri="{FF2B5EF4-FFF2-40B4-BE49-F238E27FC236}">
                    <a16:creationId xmlns:a16="http://schemas.microsoft.com/office/drawing/2014/main" id="{6A582FFE-66B4-473F-BDCC-7E672CF21E40}"/>
                  </a:ext>
                </a:extLst>
              </p:cNvPr>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17" name="Freeform 149">
                <a:extLst>
                  <a:ext uri="{FF2B5EF4-FFF2-40B4-BE49-F238E27FC236}">
                    <a16:creationId xmlns:a16="http://schemas.microsoft.com/office/drawing/2014/main" id="{1ACB12C3-597F-4330-95FD-1319B063A2A4}"/>
                  </a:ext>
                </a:extLst>
              </p:cNvPr>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18" name="Freeform 150">
                <a:extLst>
                  <a:ext uri="{FF2B5EF4-FFF2-40B4-BE49-F238E27FC236}">
                    <a16:creationId xmlns:a16="http://schemas.microsoft.com/office/drawing/2014/main" id="{99EC8340-DBAE-4020-BE08-3C3685A08B5D}"/>
                  </a:ext>
                </a:extLst>
              </p:cNvPr>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19" name="Freeform 151">
                <a:extLst>
                  <a:ext uri="{FF2B5EF4-FFF2-40B4-BE49-F238E27FC236}">
                    <a16:creationId xmlns:a16="http://schemas.microsoft.com/office/drawing/2014/main" id="{09302241-CB05-4737-912C-87D15B56F974}"/>
                  </a:ext>
                </a:extLst>
              </p:cNvPr>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320" name="Oval 152">
                <a:extLst>
                  <a:ext uri="{FF2B5EF4-FFF2-40B4-BE49-F238E27FC236}">
                    <a16:creationId xmlns:a16="http://schemas.microsoft.com/office/drawing/2014/main" id="{180ED3F6-AEC1-4F3F-97F0-6BC81F027729}"/>
                  </a:ext>
                </a:extLst>
              </p:cNvPr>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7321" name="Rectangle 153">
            <a:extLst>
              <a:ext uri="{FF2B5EF4-FFF2-40B4-BE49-F238E27FC236}">
                <a16:creationId xmlns:a16="http://schemas.microsoft.com/office/drawing/2014/main" id="{D68AFE97-0B43-4341-BF2E-04F995157C08}"/>
              </a:ext>
            </a:extLst>
          </p:cNvPr>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
        <p:nvSpPr>
          <p:cNvPr id="7322" name="Rectangle 154">
            <a:extLst>
              <a:ext uri="{FF2B5EF4-FFF2-40B4-BE49-F238E27FC236}">
                <a16:creationId xmlns:a16="http://schemas.microsoft.com/office/drawing/2014/main" id="{C045F5CB-ED12-4CC0-97FE-F31C22F69974}"/>
              </a:ext>
            </a:extLst>
          </p:cNvPr>
          <p:cNvSpPr>
            <a:spLocks noGrp="1" noChangeArrowheads="1"/>
          </p:cNvSpPr>
          <p:nvPr>
            <p:ph type="subTitle" sz="quarter" idx="1"/>
          </p:nvPr>
        </p:nvSpPr>
        <p:spPr>
          <a:xfrm>
            <a:off x="1371600" y="3886200"/>
            <a:ext cx="6400800" cy="1752600"/>
          </a:xfrm>
        </p:spPr>
        <p:txBody>
          <a:bodyPr/>
          <a:lstStyle>
            <a:lvl1pPr marL="0" indent="0" algn="ctr">
              <a:buFont typeface="Arial" panose="020B0604020202020204" pitchFamily="34" charset="0"/>
              <a:buNone/>
              <a:defRPr/>
            </a:lvl1pPr>
          </a:lstStyle>
          <a:p>
            <a:pPr lvl="0"/>
            <a:r>
              <a:rPr lang="en-US" altLang="en-US" noProof="0"/>
              <a:t>Click to edit Master subtitle style</a:t>
            </a:r>
          </a:p>
        </p:txBody>
      </p:sp>
      <p:sp>
        <p:nvSpPr>
          <p:cNvPr id="7323" name="Rectangle 155">
            <a:extLst>
              <a:ext uri="{FF2B5EF4-FFF2-40B4-BE49-F238E27FC236}">
                <a16:creationId xmlns:a16="http://schemas.microsoft.com/office/drawing/2014/main" id="{776C55EC-D9F2-4F3C-8F74-39AA6892E7ED}"/>
              </a:ext>
            </a:extLst>
          </p:cNvPr>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altLang="en-US"/>
          </a:p>
        </p:txBody>
      </p:sp>
      <p:sp>
        <p:nvSpPr>
          <p:cNvPr id="7324" name="Rectangle 156">
            <a:extLst>
              <a:ext uri="{FF2B5EF4-FFF2-40B4-BE49-F238E27FC236}">
                <a16:creationId xmlns:a16="http://schemas.microsoft.com/office/drawing/2014/main" id="{D601313E-C70C-4FE3-AEA8-A2D3DAE67E6F}"/>
              </a:ext>
            </a:extLst>
          </p:cNvPr>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altLang="en-US"/>
          </a:p>
        </p:txBody>
      </p:sp>
      <p:sp>
        <p:nvSpPr>
          <p:cNvPr id="7325" name="Rectangle 157">
            <a:extLst>
              <a:ext uri="{FF2B5EF4-FFF2-40B4-BE49-F238E27FC236}">
                <a16:creationId xmlns:a16="http://schemas.microsoft.com/office/drawing/2014/main" id="{77ADED27-6D9E-4B12-B057-8A8419479518}"/>
              </a:ext>
            </a:extLst>
          </p:cNvPr>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C17109E9-7A88-4444-9875-E5C8D2B0926F}" type="slidenum">
              <a:rPr lang="en-US" altLang="en-US"/>
              <a:pPr/>
              <a:t>‹#›</a:t>
            </a:fld>
            <a:endParaRPr lang="en-US" altLang="en-US"/>
          </a:p>
        </p:txBody>
      </p:sp>
    </p:spTree>
    <p:extLst>
      <p:ext uri="{BB962C8B-B14F-4D97-AF65-F5344CB8AC3E}">
        <p14:creationId xmlns:p14="http://schemas.microsoft.com/office/powerpoint/2010/main" val="266059759"/>
      </p:ext>
    </p:extLst>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FE5E9-9DB5-4A80-AFB6-1EEC5C3B0F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EE3EC7-B813-4564-B8DB-B16A82360F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2E2476-A4E2-4531-B66D-81633B44671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3D6F88A-DC23-42E8-B646-B9DE887EF3E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DEA0833-F6D8-4619-BF9B-D6020EA53746}"/>
              </a:ext>
            </a:extLst>
          </p:cNvPr>
          <p:cNvSpPr>
            <a:spLocks noGrp="1"/>
          </p:cNvSpPr>
          <p:nvPr>
            <p:ph type="sldNum" sz="quarter" idx="12"/>
          </p:nvPr>
        </p:nvSpPr>
        <p:spPr/>
        <p:txBody>
          <a:bodyPr/>
          <a:lstStyle>
            <a:lvl1pPr>
              <a:defRPr/>
            </a:lvl1pPr>
          </a:lstStyle>
          <a:p>
            <a:fld id="{8D118808-BEF2-4B11-8E2C-F660E902CF0B}" type="slidenum">
              <a:rPr lang="en-US" altLang="en-US"/>
              <a:pPr/>
              <a:t>‹#›</a:t>
            </a:fld>
            <a:endParaRPr lang="en-US" altLang="en-US"/>
          </a:p>
        </p:txBody>
      </p:sp>
    </p:spTree>
    <p:extLst>
      <p:ext uri="{BB962C8B-B14F-4D97-AF65-F5344CB8AC3E}">
        <p14:creationId xmlns:p14="http://schemas.microsoft.com/office/powerpoint/2010/main" val="1160714482"/>
      </p:ext>
    </p:extLst>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05B63-2F26-421E-8783-BFA60A7EF8E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7996990-98BE-4B7C-B6B6-0DADDAA24531}"/>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06E842A1-1C46-4D38-A6BB-AC7016656EA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7EF188E-373A-45DB-818B-AA15A16D587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9F0FA45-B97D-4E46-8772-D0224B4FAA4E}"/>
              </a:ext>
            </a:extLst>
          </p:cNvPr>
          <p:cNvSpPr>
            <a:spLocks noGrp="1"/>
          </p:cNvSpPr>
          <p:nvPr>
            <p:ph type="sldNum" sz="quarter" idx="12"/>
          </p:nvPr>
        </p:nvSpPr>
        <p:spPr/>
        <p:txBody>
          <a:bodyPr/>
          <a:lstStyle>
            <a:lvl1pPr>
              <a:defRPr/>
            </a:lvl1pPr>
          </a:lstStyle>
          <a:p>
            <a:fld id="{C69B5165-1C1B-4115-9515-92AAEFE39644}" type="slidenum">
              <a:rPr lang="en-US" altLang="en-US"/>
              <a:pPr/>
              <a:t>‹#›</a:t>
            </a:fld>
            <a:endParaRPr lang="en-US" altLang="en-US"/>
          </a:p>
        </p:txBody>
      </p:sp>
    </p:spTree>
    <p:extLst>
      <p:ext uri="{BB962C8B-B14F-4D97-AF65-F5344CB8AC3E}">
        <p14:creationId xmlns:p14="http://schemas.microsoft.com/office/powerpoint/2010/main" val="1211054276"/>
      </p:ext>
    </p:extLst>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4FB83-C097-4A52-AAD7-DC11F7E25C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342A1F-A229-4DE6-BB9A-1FD0B4F6C6C4}"/>
              </a:ext>
            </a:extLst>
          </p:cNvPr>
          <p:cNvSpPr>
            <a:spLocks noGrp="1"/>
          </p:cNvSpPr>
          <p:nvPr>
            <p:ph sz="half" idx="1"/>
          </p:nvPr>
        </p:nvSpPr>
        <p:spPr>
          <a:xfrm>
            <a:off x="301625" y="1600200"/>
            <a:ext cx="4194175"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8CEFED-1BE9-4E43-9DFC-F6E444287FC9}"/>
              </a:ext>
            </a:extLst>
          </p:cNvPr>
          <p:cNvSpPr>
            <a:spLocks noGrp="1"/>
          </p:cNvSpPr>
          <p:nvPr>
            <p:ph sz="half" idx="2"/>
          </p:nvPr>
        </p:nvSpPr>
        <p:spPr>
          <a:xfrm>
            <a:off x="4648200" y="1600200"/>
            <a:ext cx="4194175"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FB0E81-0325-438A-B75A-2BAF8903DFB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6F84896-A423-4D11-8A2A-5D5E7FB3123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33F6422-5049-4DAA-A4EE-D4DFE202E0BB}"/>
              </a:ext>
            </a:extLst>
          </p:cNvPr>
          <p:cNvSpPr>
            <a:spLocks noGrp="1"/>
          </p:cNvSpPr>
          <p:nvPr>
            <p:ph type="sldNum" sz="quarter" idx="12"/>
          </p:nvPr>
        </p:nvSpPr>
        <p:spPr/>
        <p:txBody>
          <a:bodyPr/>
          <a:lstStyle>
            <a:lvl1pPr>
              <a:defRPr/>
            </a:lvl1pPr>
          </a:lstStyle>
          <a:p>
            <a:fld id="{3BD814D3-8122-4420-8275-BF4A205576AD}" type="slidenum">
              <a:rPr lang="en-US" altLang="en-US"/>
              <a:pPr/>
              <a:t>‹#›</a:t>
            </a:fld>
            <a:endParaRPr lang="en-US" altLang="en-US"/>
          </a:p>
        </p:txBody>
      </p:sp>
    </p:spTree>
    <p:extLst>
      <p:ext uri="{BB962C8B-B14F-4D97-AF65-F5344CB8AC3E}">
        <p14:creationId xmlns:p14="http://schemas.microsoft.com/office/powerpoint/2010/main" val="213930120"/>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96783-ACD3-44D2-A09B-7428A0737D8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57F57BB-9DA7-4CAB-B45C-501B56921AE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179451-EEA8-4DA9-964C-9BDE999C7E4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9132CD-5E86-402D-AF7B-3D13AD7974F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0A1C67-4E82-4F01-A81D-484B7E60F6E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A1C502-9226-4C95-A9AB-09A39F4627D0}"/>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33C26E0-E865-4493-8CB0-4C560FDDE49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476249E4-6FBE-4C14-B39F-4559893AACE4}"/>
              </a:ext>
            </a:extLst>
          </p:cNvPr>
          <p:cNvSpPr>
            <a:spLocks noGrp="1"/>
          </p:cNvSpPr>
          <p:nvPr>
            <p:ph type="sldNum" sz="quarter" idx="12"/>
          </p:nvPr>
        </p:nvSpPr>
        <p:spPr/>
        <p:txBody>
          <a:bodyPr/>
          <a:lstStyle>
            <a:lvl1pPr>
              <a:defRPr/>
            </a:lvl1pPr>
          </a:lstStyle>
          <a:p>
            <a:fld id="{5CAAE4F1-B716-4E43-B71B-C94E1F6E3859}" type="slidenum">
              <a:rPr lang="en-US" altLang="en-US"/>
              <a:pPr/>
              <a:t>‹#›</a:t>
            </a:fld>
            <a:endParaRPr lang="en-US" altLang="en-US"/>
          </a:p>
        </p:txBody>
      </p:sp>
    </p:spTree>
    <p:extLst>
      <p:ext uri="{BB962C8B-B14F-4D97-AF65-F5344CB8AC3E}">
        <p14:creationId xmlns:p14="http://schemas.microsoft.com/office/powerpoint/2010/main" val="2420714359"/>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846EE-E72C-41C5-868A-84308C3906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453858-B997-4767-9F1B-FE4882E07C9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B4F1CE3-6D3F-468C-980A-97DA71793FD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AF0B3689-1585-4837-90E6-E088BFC3248F}"/>
              </a:ext>
            </a:extLst>
          </p:cNvPr>
          <p:cNvSpPr>
            <a:spLocks noGrp="1"/>
          </p:cNvSpPr>
          <p:nvPr>
            <p:ph type="sldNum" sz="quarter" idx="12"/>
          </p:nvPr>
        </p:nvSpPr>
        <p:spPr/>
        <p:txBody>
          <a:bodyPr/>
          <a:lstStyle>
            <a:lvl1pPr>
              <a:defRPr/>
            </a:lvl1pPr>
          </a:lstStyle>
          <a:p>
            <a:fld id="{E7DC2F75-310C-4110-A070-C45E84EC5EEC}" type="slidenum">
              <a:rPr lang="en-US" altLang="en-US"/>
              <a:pPr/>
              <a:t>‹#›</a:t>
            </a:fld>
            <a:endParaRPr lang="en-US" altLang="en-US"/>
          </a:p>
        </p:txBody>
      </p:sp>
    </p:spTree>
    <p:extLst>
      <p:ext uri="{BB962C8B-B14F-4D97-AF65-F5344CB8AC3E}">
        <p14:creationId xmlns:p14="http://schemas.microsoft.com/office/powerpoint/2010/main" val="3842478716"/>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C9CFFA-A6C5-4B15-AF7C-CC1630411FFA}"/>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73E5DFA2-A817-45AF-8F48-1C6504C927AC}"/>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BB31D97-5685-47AE-B45D-E22558D00355}"/>
              </a:ext>
            </a:extLst>
          </p:cNvPr>
          <p:cNvSpPr>
            <a:spLocks noGrp="1"/>
          </p:cNvSpPr>
          <p:nvPr>
            <p:ph type="sldNum" sz="quarter" idx="12"/>
          </p:nvPr>
        </p:nvSpPr>
        <p:spPr/>
        <p:txBody>
          <a:bodyPr/>
          <a:lstStyle>
            <a:lvl1pPr>
              <a:defRPr/>
            </a:lvl1pPr>
          </a:lstStyle>
          <a:p>
            <a:fld id="{C3CB4A31-EB1D-445D-ACE5-D38A4AABA704}" type="slidenum">
              <a:rPr lang="en-US" altLang="en-US"/>
              <a:pPr/>
              <a:t>‹#›</a:t>
            </a:fld>
            <a:endParaRPr lang="en-US" altLang="en-US"/>
          </a:p>
        </p:txBody>
      </p:sp>
    </p:spTree>
    <p:extLst>
      <p:ext uri="{BB962C8B-B14F-4D97-AF65-F5344CB8AC3E}">
        <p14:creationId xmlns:p14="http://schemas.microsoft.com/office/powerpoint/2010/main" val="2351767684"/>
      </p:ext>
    </p:extLst>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FB1BD-4005-48FA-A238-A4EDF740E23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3F5B0B-636E-4BDD-9E61-A4C541F73E7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DD5B89-3C25-4125-AD2A-D3DF2337576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A3D81B-E302-4797-9EDE-7D0EF343D1E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66EB7A5-29AC-466F-BCE7-F41AF7E6B5B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744D3F0-771A-430B-B5B6-8A3AA9802BDF}"/>
              </a:ext>
            </a:extLst>
          </p:cNvPr>
          <p:cNvSpPr>
            <a:spLocks noGrp="1"/>
          </p:cNvSpPr>
          <p:nvPr>
            <p:ph type="sldNum" sz="quarter" idx="12"/>
          </p:nvPr>
        </p:nvSpPr>
        <p:spPr/>
        <p:txBody>
          <a:bodyPr/>
          <a:lstStyle>
            <a:lvl1pPr>
              <a:defRPr/>
            </a:lvl1pPr>
          </a:lstStyle>
          <a:p>
            <a:fld id="{52A76DE2-6EF1-4EE9-A3BE-18535F4F5E81}" type="slidenum">
              <a:rPr lang="en-US" altLang="en-US"/>
              <a:pPr/>
              <a:t>‹#›</a:t>
            </a:fld>
            <a:endParaRPr lang="en-US" altLang="en-US"/>
          </a:p>
        </p:txBody>
      </p:sp>
    </p:spTree>
    <p:extLst>
      <p:ext uri="{BB962C8B-B14F-4D97-AF65-F5344CB8AC3E}">
        <p14:creationId xmlns:p14="http://schemas.microsoft.com/office/powerpoint/2010/main" val="1649004423"/>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117661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DAACD-C46E-4173-A764-D5549863107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BBEDDE-6328-4FCC-B27E-3756868028C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87C252-FDEA-42EB-B87A-5E3D146A28A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12BA1D-5DAB-4989-B453-894102DDC1B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F4070EC-FCF8-4EBA-AF8B-8BFC6CF349D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E69BFE9-8821-45CE-A73B-0EC4DC9DB607}"/>
              </a:ext>
            </a:extLst>
          </p:cNvPr>
          <p:cNvSpPr>
            <a:spLocks noGrp="1"/>
          </p:cNvSpPr>
          <p:nvPr>
            <p:ph type="sldNum" sz="quarter" idx="12"/>
          </p:nvPr>
        </p:nvSpPr>
        <p:spPr/>
        <p:txBody>
          <a:bodyPr/>
          <a:lstStyle>
            <a:lvl1pPr>
              <a:defRPr/>
            </a:lvl1pPr>
          </a:lstStyle>
          <a:p>
            <a:fld id="{20C572B6-8BA1-4FA4-AE8A-CE31560461F2}" type="slidenum">
              <a:rPr lang="en-US" altLang="en-US"/>
              <a:pPr/>
              <a:t>‹#›</a:t>
            </a:fld>
            <a:endParaRPr lang="en-US" altLang="en-US"/>
          </a:p>
        </p:txBody>
      </p:sp>
    </p:spTree>
    <p:extLst>
      <p:ext uri="{BB962C8B-B14F-4D97-AF65-F5344CB8AC3E}">
        <p14:creationId xmlns:p14="http://schemas.microsoft.com/office/powerpoint/2010/main" val="935618548"/>
      </p:ext>
    </p:extLst>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BC1BD-8D0D-4640-A3D5-D4B305086F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B318FE-2470-4DEF-9BC0-EF8D397B30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E9CB-81E2-42CC-9C8E-1FFF5F8EF2B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44E160E-3ECF-48E0-A35B-E2840184903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926FBF9-28DD-4D64-B60B-ABCD484D71F2}"/>
              </a:ext>
            </a:extLst>
          </p:cNvPr>
          <p:cNvSpPr>
            <a:spLocks noGrp="1"/>
          </p:cNvSpPr>
          <p:nvPr>
            <p:ph type="sldNum" sz="quarter" idx="12"/>
          </p:nvPr>
        </p:nvSpPr>
        <p:spPr/>
        <p:txBody>
          <a:bodyPr/>
          <a:lstStyle>
            <a:lvl1pPr>
              <a:defRPr/>
            </a:lvl1pPr>
          </a:lstStyle>
          <a:p>
            <a:fld id="{B9684217-C0FB-4669-8F66-A83A6C44FFB8}" type="slidenum">
              <a:rPr lang="en-US" altLang="en-US"/>
              <a:pPr/>
              <a:t>‹#›</a:t>
            </a:fld>
            <a:endParaRPr lang="en-US" altLang="en-US"/>
          </a:p>
        </p:txBody>
      </p:sp>
    </p:spTree>
    <p:extLst>
      <p:ext uri="{BB962C8B-B14F-4D97-AF65-F5344CB8AC3E}">
        <p14:creationId xmlns:p14="http://schemas.microsoft.com/office/powerpoint/2010/main" val="1216582860"/>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81990A-69A3-4FCF-8D1B-FA48621FD4A4}"/>
              </a:ext>
            </a:extLst>
          </p:cNvPr>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D4AD6B-0E80-4DCC-8234-4AC8071CF319}"/>
              </a:ext>
            </a:extLst>
          </p:cNvPr>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6070D3-1F53-48BA-9CC8-9731DBD22A3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3069B50-E9CE-49D4-9D49-C8A0B007AFB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1120DAF-7309-4208-ABA5-E6F1F10D447C}"/>
              </a:ext>
            </a:extLst>
          </p:cNvPr>
          <p:cNvSpPr>
            <a:spLocks noGrp="1"/>
          </p:cNvSpPr>
          <p:nvPr>
            <p:ph type="sldNum" sz="quarter" idx="12"/>
          </p:nvPr>
        </p:nvSpPr>
        <p:spPr/>
        <p:txBody>
          <a:bodyPr/>
          <a:lstStyle>
            <a:lvl1pPr>
              <a:defRPr/>
            </a:lvl1pPr>
          </a:lstStyle>
          <a:p>
            <a:fld id="{10F6007A-84C1-4617-891E-DC5B6C0B5B33}" type="slidenum">
              <a:rPr lang="en-US" altLang="en-US"/>
              <a:pPr/>
              <a:t>‹#›</a:t>
            </a:fld>
            <a:endParaRPr lang="en-US" altLang="en-US"/>
          </a:p>
        </p:txBody>
      </p:sp>
    </p:spTree>
    <p:extLst>
      <p:ext uri="{BB962C8B-B14F-4D97-AF65-F5344CB8AC3E}">
        <p14:creationId xmlns:p14="http://schemas.microsoft.com/office/powerpoint/2010/main" val="815303364"/>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18217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676802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3/24/2019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72793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3/24/2019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6825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3/24/2019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454265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8714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13534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8D965-FC37-4A4D-9E95-112D40E261E5}" type="datetimeFigureOut">
              <a:rPr lang="en-US" smtClean="0"/>
              <a:t>3/24/2019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2700649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3900B2B0-ACFF-4904-8D6B-3BFEA57B6A05}"/>
              </a:ext>
            </a:extLst>
          </p:cNvPr>
          <p:cNvGrpSpPr>
            <a:grpSpLocks/>
          </p:cNvGrpSpPr>
          <p:nvPr/>
        </p:nvGrpSpPr>
        <p:grpSpPr bwMode="auto">
          <a:xfrm>
            <a:off x="0" y="1422400"/>
            <a:ext cx="9147175" cy="5435600"/>
            <a:chOff x="0" y="896"/>
            <a:chExt cx="5762" cy="3424"/>
          </a:xfrm>
        </p:grpSpPr>
        <p:grpSp>
          <p:nvGrpSpPr>
            <p:cNvPr id="6147" name="Group 3">
              <a:extLst>
                <a:ext uri="{FF2B5EF4-FFF2-40B4-BE49-F238E27FC236}">
                  <a16:creationId xmlns:a16="http://schemas.microsoft.com/office/drawing/2014/main" id="{40069893-DB85-487B-BBDB-4FE39B7F8688}"/>
                </a:ext>
              </a:extLst>
            </p:cNvPr>
            <p:cNvGrpSpPr>
              <a:grpSpLocks/>
            </p:cNvGrpSpPr>
            <p:nvPr userDrawn="1"/>
          </p:nvGrpSpPr>
          <p:grpSpPr bwMode="auto">
            <a:xfrm>
              <a:off x="20" y="896"/>
              <a:ext cx="5742" cy="3424"/>
              <a:chOff x="20" y="896"/>
              <a:chExt cx="5742" cy="3424"/>
            </a:xfrm>
          </p:grpSpPr>
          <p:sp>
            <p:nvSpPr>
              <p:cNvPr id="6148" name="Freeform 4">
                <a:extLst>
                  <a:ext uri="{FF2B5EF4-FFF2-40B4-BE49-F238E27FC236}">
                    <a16:creationId xmlns:a16="http://schemas.microsoft.com/office/drawing/2014/main" id="{B905C260-07B7-4E74-A431-75B32B303929}"/>
                  </a:ext>
                </a:extLst>
              </p:cNvPr>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49" name="Freeform 5">
                <a:extLst>
                  <a:ext uri="{FF2B5EF4-FFF2-40B4-BE49-F238E27FC236}">
                    <a16:creationId xmlns:a16="http://schemas.microsoft.com/office/drawing/2014/main" id="{CD29009F-FB3C-4700-AAAB-4BE339800587}"/>
                  </a:ext>
                </a:extLst>
              </p:cNvPr>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0" name="Freeform 6">
                <a:extLst>
                  <a:ext uri="{FF2B5EF4-FFF2-40B4-BE49-F238E27FC236}">
                    <a16:creationId xmlns:a16="http://schemas.microsoft.com/office/drawing/2014/main" id="{233192A1-F96A-42B4-9FCC-5ED0F939E0CD}"/>
                  </a:ext>
                </a:extLst>
              </p:cNvPr>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1" name="Freeform 7">
                <a:extLst>
                  <a:ext uri="{FF2B5EF4-FFF2-40B4-BE49-F238E27FC236}">
                    <a16:creationId xmlns:a16="http://schemas.microsoft.com/office/drawing/2014/main" id="{15E4D1EA-0117-4CD8-BF04-319190483F7C}"/>
                  </a:ext>
                </a:extLst>
              </p:cNvPr>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2" name="Freeform 8">
                <a:extLst>
                  <a:ext uri="{FF2B5EF4-FFF2-40B4-BE49-F238E27FC236}">
                    <a16:creationId xmlns:a16="http://schemas.microsoft.com/office/drawing/2014/main" id="{9AB13975-55F1-4EBD-84BF-99B82DCDA443}"/>
                  </a:ext>
                </a:extLst>
              </p:cNvPr>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3" name="Freeform 9">
                <a:extLst>
                  <a:ext uri="{FF2B5EF4-FFF2-40B4-BE49-F238E27FC236}">
                    <a16:creationId xmlns:a16="http://schemas.microsoft.com/office/drawing/2014/main" id="{5D9684CC-D222-45BC-BB54-252E814E2375}"/>
                  </a:ext>
                </a:extLst>
              </p:cNvPr>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4" name="Freeform 10">
                <a:extLst>
                  <a:ext uri="{FF2B5EF4-FFF2-40B4-BE49-F238E27FC236}">
                    <a16:creationId xmlns:a16="http://schemas.microsoft.com/office/drawing/2014/main" id="{77942613-148B-4F56-AC1A-4B4B1B0A22D2}"/>
                  </a:ext>
                </a:extLst>
              </p:cNvPr>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5" name="Freeform 11">
                <a:extLst>
                  <a:ext uri="{FF2B5EF4-FFF2-40B4-BE49-F238E27FC236}">
                    <a16:creationId xmlns:a16="http://schemas.microsoft.com/office/drawing/2014/main" id="{CFF065BE-D8B5-4531-B39C-BC7448B27168}"/>
                  </a:ext>
                </a:extLst>
              </p:cNvPr>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6" name="Freeform 12">
                <a:extLst>
                  <a:ext uri="{FF2B5EF4-FFF2-40B4-BE49-F238E27FC236}">
                    <a16:creationId xmlns:a16="http://schemas.microsoft.com/office/drawing/2014/main" id="{174FAB28-F81E-460A-83C8-CAEA2C53B81C}"/>
                  </a:ext>
                </a:extLst>
              </p:cNvPr>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7" name="Freeform 13">
                <a:extLst>
                  <a:ext uri="{FF2B5EF4-FFF2-40B4-BE49-F238E27FC236}">
                    <a16:creationId xmlns:a16="http://schemas.microsoft.com/office/drawing/2014/main" id="{9F264085-08EF-4148-AEC4-13B59297E618}"/>
                  </a:ext>
                </a:extLst>
              </p:cNvPr>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8" name="Freeform 14">
                <a:extLst>
                  <a:ext uri="{FF2B5EF4-FFF2-40B4-BE49-F238E27FC236}">
                    <a16:creationId xmlns:a16="http://schemas.microsoft.com/office/drawing/2014/main" id="{2CE4E949-8262-46EF-B675-5D6674009DCC}"/>
                  </a:ext>
                </a:extLst>
              </p:cNvPr>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9" name="Freeform 15">
                <a:extLst>
                  <a:ext uri="{FF2B5EF4-FFF2-40B4-BE49-F238E27FC236}">
                    <a16:creationId xmlns:a16="http://schemas.microsoft.com/office/drawing/2014/main" id="{7C5B2097-17CD-4EE8-8482-159CAA5DB5AB}"/>
                  </a:ext>
                </a:extLst>
              </p:cNvPr>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60" name="Freeform 16">
                <a:extLst>
                  <a:ext uri="{FF2B5EF4-FFF2-40B4-BE49-F238E27FC236}">
                    <a16:creationId xmlns:a16="http://schemas.microsoft.com/office/drawing/2014/main" id="{C55E1DBA-7514-4E4E-9711-A406F866755E}"/>
                  </a:ext>
                </a:extLst>
              </p:cNvPr>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6161" name="Group 17">
              <a:extLst>
                <a:ext uri="{FF2B5EF4-FFF2-40B4-BE49-F238E27FC236}">
                  <a16:creationId xmlns:a16="http://schemas.microsoft.com/office/drawing/2014/main" id="{E7997812-2F95-4CAC-B3AE-7D658261E21F}"/>
                </a:ext>
              </a:extLst>
            </p:cNvPr>
            <p:cNvGrpSpPr>
              <a:grpSpLocks/>
            </p:cNvGrpSpPr>
            <p:nvPr userDrawn="1"/>
          </p:nvGrpSpPr>
          <p:grpSpPr bwMode="auto">
            <a:xfrm>
              <a:off x="0" y="2291"/>
              <a:ext cx="1385" cy="1702"/>
              <a:chOff x="0" y="2291"/>
              <a:chExt cx="1385" cy="1702"/>
            </a:xfrm>
          </p:grpSpPr>
          <p:sp>
            <p:nvSpPr>
              <p:cNvPr id="6162" name="Rectangle 18">
                <a:extLst>
                  <a:ext uri="{FF2B5EF4-FFF2-40B4-BE49-F238E27FC236}">
                    <a16:creationId xmlns:a16="http://schemas.microsoft.com/office/drawing/2014/main" id="{8FAB1E09-8ED7-4C16-ABE7-337B7AC76F3B}"/>
                  </a:ext>
                </a:extLst>
              </p:cNvPr>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3" name="Rectangle 19">
                <a:extLst>
                  <a:ext uri="{FF2B5EF4-FFF2-40B4-BE49-F238E27FC236}">
                    <a16:creationId xmlns:a16="http://schemas.microsoft.com/office/drawing/2014/main" id="{33C43A28-2EC5-4066-9136-82E62E9089B1}"/>
                  </a:ext>
                </a:extLst>
              </p:cNvPr>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4" name="Rectangle 20">
                <a:extLst>
                  <a:ext uri="{FF2B5EF4-FFF2-40B4-BE49-F238E27FC236}">
                    <a16:creationId xmlns:a16="http://schemas.microsoft.com/office/drawing/2014/main" id="{FDEEFC1B-6999-42FC-A492-0DC2D6453732}"/>
                  </a:ext>
                </a:extLst>
              </p:cNvPr>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5" name="Rectangle 21">
                <a:extLst>
                  <a:ext uri="{FF2B5EF4-FFF2-40B4-BE49-F238E27FC236}">
                    <a16:creationId xmlns:a16="http://schemas.microsoft.com/office/drawing/2014/main" id="{9D5D07F0-BF63-42C9-98E4-980D998C8619}"/>
                  </a:ext>
                </a:extLst>
              </p:cNvPr>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6" name="Rectangle 22">
                <a:extLst>
                  <a:ext uri="{FF2B5EF4-FFF2-40B4-BE49-F238E27FC236}">
                    <a16:creationId xmlns:a16="http://schemas.microsoft.com/office/drawing/2014/main" id="{1E3DD824-2B41-4F90-95DB-387DB01D61E8}"/>
                  </a:ext>
                </a:extLst>
              </p:cNvPr>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7" name="Rectangle 23">
                <a:extLst>
                  <a:ext uri="{FF2B5EF4-FFF2-40B4-BE49-F238E27FC236}">
                    <a16:creationId xmlns:a16="http://schemas.microsoft.com/office/drawing/2014/main" id="{FAE1205F-DE77-4319-816B-37A429C34F81}"/>
                  </a:ext>
                </a:extLst>
              </p:cNvPr>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8" name="Rectangle 24">
                <a:extLst>
                  <a:ext uri="{FF2B5EF4-FFF2-40B4-BE49-F238E27FC236}">
                    <a16:creationId xmlns:a16="http://schemas.microsoft.com/office/drawing/2014/main" id="{39B8005E-BAE2-4DE9-BE73-B453835B93A5}"/>
                  </a:ext>
                </a:extLst>
              </p:cNvPr>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9" name="Rectangle 25">
                <a:extLst>
                  <a:ext uri="{FF2B5EF4-FFF2-40B4-BE49-F238E27FC236}">
                    <a16:creationId xmlns:a16="http://schemas.microsoft.com/office/drawing/2014/main" id="{94A9FB4D-6310-4820-8235-4D59E7F9711C}"/>
                  </a:ext>
                </a:extLst>
              </p:cNvPr>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0" name="Rectangle 26">
                <a:extLst>
                  <a:ext uri="{FF2B5EF4-FFF2-40B4-BE49-F238E27FC236}">
                    <a16:creationId xmlns:a16="http://schemas.microsoft.com/office/drawing/2014/main" id="{44603E36-12CF-487F-AD3A-11BC106CA0D6}"/>
                  </a:ext>
                </a:extLst>
              </p:cNvPr>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1" name="Rectangle 27">
                <a:extLst>
                  <a:ext uri="{FF2B5EF4-FFF2-40B4-BE49-F238E27FC236}">
                    <a16:creationId xmlns:a16="http://schemas.microsoft.com/office/drawing/2014/main" id="{2F16EEBB-9392-4E24-BFE2-E551723A275A}"/>
                  </a:ext>
                </a:extLst>
              </p:cNvPr>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2" name="Rectangle 28">
                <a:extLst>
                  <a:ext uri="{FF2B5EF4-FFF2-40B4-BE49-F238E27FC236}">
                    <a16:creationId xmlns:a16="http://schemas.microsoft.com/office/drawing/2014/main" id="{99C84673-516D-48F0-AB6E-B9E552ACCC4E}"/>
                  </a:ext>
                </a:extLst>
              </p:cNvPr>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3" name="Rectangle 29">
                <a:extLst>
                  <a:ext uri="{FF2B5EF4-FFF2-40B4-BE49-F238E27FC236}">
                    <a16:creationId xmlns:a16="http://schemas.microsoft.com/office/drawing/2014/main" id="{FA922459-6982-46A4-B9B9-BAF2D0338507}"/>
                  </a:ext>
                </a:extLst>
              </p:cNvPr>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4" name="Rectangle 30">
                <a:extLst>
                  <a:ext uri="{FF2B5EF4-FFF2-40B4-BE49-F238E27FC236}">
                    <a16:creationId xmlns:a16="http://schemas.microsoft.com/office/drawing/2014/main" id="{A40F1D5F-0759-41B6-BA57-51453C2B2A91}"/>
                  </a:ext>
                </a:extLst>
              </p:cNvPr>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5" name="Rectangle 31">
                <a:extLst>
                  <a:ext uri="{FF2B5EF4-FFF2-40B4-BE49-F238E27FC236}">
                    <a16:creationId xmlns:a16="http://schemas.microsoft.com/office/drawing/2014/main" id="{DC1A1F14-3282-4F74-8246-315A4CB46025}"/>
                  </a:ext>
                </a:extLst>
              </p:cNvPr>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6" name="Rectangle 32">
                <a:extLst>
                  <a:ext uri="{FF2B5EF4-FFF2-40B4-BE49-F238E27FC236}">
                    <a16:creationId xmlns:a16="http://schemas.microsoft.com/office/drawing/2014/main" id="{2B373C95-B631-4AB6-A459-30CC5F136398}"/>
                  </a:ext>
                </a:extLst>
              </p:cNvPr>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7" name="Rectangle 33">
                <a:extLst>
                  <a:ext uri="{FF2B5EF4-FFF2-40B4-BE49-F238E27FC236}">
                    <a16:creationId xmlns:a16="http://schemas.microsoft.com/office/drawing/2014/main" id="{7C563382-FB31-4EAD-A9FE-AE72D506D2BE}"/>
                  </a:ext>
                </a:extLst>
              </p:cNvPr>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8" name="Rectangle 34">
                <a:extLst>
                  <a:ext uri="{FF2B5EF4-FFF2-40B4-BE49-F238E27FC236}">
                    <a16:creationId xmlns:a16="http://schemas.microsoft.com/office/drawing/2014/main" id="{7304ECD3-8FD4-4A1B-B4C4-65EDA68B7E59}"/>
                  </a:ext>
                </a:extLst>
              </p:cNvPr>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9" name="Rectangle 35">
                <a:extLst>
                  <a:ext uri="{FF2B5EF4-FFF2-40B4-BE49-F238E27FC236}">
                    <a16:creationId xmlns:a16="http://schemas.microsoft.com/office/drawing/2014/main" id="{6E1E5D86-B662-4AB5-BF7F-6FAFBF4A66FF}"/>
                  </a:ext>
                </a:extLst>
              </p:cNvPr>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0" name="Rectangle 36">
                <a:extLst>
                  <a:ext uri="{FF2B5EF4-FFF2-40B4-BE49-F238E27FC236}">
                    <a16:creationId xmlns:a16="http://schemas.microsoft.com/office/drawing/2014/main" id="{A472A51D-3D58-4B4D-8FAC-0B5B0A87A8D2}"/>
                  </a:ext>
                </a:extLst>
              </p:cNvPr>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1" name="Rectangle 37">
                <a:extLst>
                  <a:ext uri="{FF2B5EF4-FFF2-40B4-BE49-F238E27FC236}">
                    <a16:creationId xmlns:a16="http://schemas.microsoft.com/office/drawing/2014/main" id="{AC19BD62-B224-462B-829D-CB12948CDB84}"/>
                  </a:ext>
                </a:extLst>
              </p:cNvPr>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2" name="Rectangle 38">
                <a:extLst>
                  <a:ext uri="{FF2B5EF4-FFF2-40B4-BE49-F238E27FC236}">
                    <a16:creationId xmlns:a16="http://schemas.microsoft.com/office/drawing/2014/main" id="{AF4DE0A9-1EA5-4D00-B88F-0B6DAD342EC3}"/>
                  </a:ext>
                </a:extLst>
              </p:cNvPr>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3" name="Rectangle 39">
                <a:extLst>
                  <a:ext uri="{FF2B5EF4-FFF2-40B4-BE49-F238E27FC236}">
                    <a16:creationId xmlns:a16="http://schemas.microsoft.com/office/drawing/2014/main" id="{54BDA182-AF25-4E4C-9B72-E874A82EC74C}"/>
                  </a:ext>
                </a:extLst>
              </p:cNvPr>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4" name="Rectangle 40">
                <a:extLst>
                  <a:ext uri="{FF2B5EF4-FFF2-40B4-BE49-F238E27FC236}">
                    <a16:creationId xmlns:a16="http://schemas.microsoft.com/office/drawing/2014/main" id="{FDA066E0-8AB0-4949-8CC2-F1B08DA7F5C1}"/>
                  </a:ext>
                </a:extLst>
              </p:cNvPr>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5" name="Rectangle 41">
                <a:extLst>
                  <a:ext uri="{FF2B5EF4-FFF2-40B4-BE49-F238E27FC236}">
                    <a16:creationId xmlns:a16="http://schemas.microsoft.com/office/drawing/2014/main" id="{7FD33691-C227-4274-BC33-4CECB7A3E11F}"/>
                  </a:ext>
                </a:extLst>
              </p:cNvPr>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6" name="Rectangle 42">
                <a:extLst>
                  <a:ext uri="{FF2B5EF4-FFF2-40B4-BE49-F238E27FC236}">
                    <a16:creationId xmlns:a16="http://schemas.microsoft.com/office/drawing/2014/main" id="{D49CECFE-6A8F-4CF7-8AA3-F17AA4785864}"/>
                  </a:ext>
                </a:extLst>
              </p:cNvPr>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7" name="Rectangle 43">
                <a:extLst>
                  <a:ext uri="{FF2B5EF4-FFF2-40B4-BE49-F238E27FC236}">
                    <a16:creationId xmlns:a16="http://schemas.microsoft.com/office/drawing/2014/main" id="{912FFF02-FE65-4E2A-A316-2A38925BB55F}"/>
                  </a:ext>
                </a:extLst>
              </p:cNvPr>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8" name="Rectangle 44">
                <a:extLst>
                  <a:ext uri="{FF2B5EF4-FFF2-40B4-BE49-F238E27FC236}">
                    <a16:creationId xmlns:a16="http://schemas.microsoft.com/office/drawing/2014/main" id="{F0986EBA-4092-44B1-A3A4-E460509E5626}"/>
                  </a:ext>
                </a:extLst>
              </p:cNvPr>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9" name="Rectangle 45">
                <a:extLst>
                  <a:ext uri="{FF2B5EF4-FFF2-40B4-BE49-F238E27FC236}">
                    <a16:creationId xmlns:a16="http://schemas.microsoft.com/office/drawing/2014/main" id="{568689CF-FEDD-4899-8376-AC3BBB3DE03C}"/>
                  </a:ext>
                </a:extLst>
              </p:cNvPr>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0" name="Rectangle 46">
                <a:extLst>
                  <a:ext uri="{FF2B5EF4-FFF2-40B4-BE49-F238E27FC236}">
                    <a16:creationId xmlns:a16="http://schemas.microsoft.com/office/drawing/2014/main" id="{98911CD7-A533-4A4E-A04B-9F2A86225D75}"/>
                  </a:ext>
                </a:extLst>
              </p:cNvPr>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1" name="Rectangle 47">
                <a:extLst>
                  <a:ext uri="{FF2B5EF4-FFF2-40B4-BE49-F238E27FC236}">
                    <a16:creationId xmlns:a16="http://schemas.microsoft.com/office/drawing/2014/main" id="{62B74620-49AE-4865-B9C9-3FB5BEB1FE23}"/>
                  </a:ext>
                </a:extLst>
              </p:cNvPr>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2" name="Rectangle 48">
                <a:extLst>
                  <a:ext uri="{FF2B5EF4-FFF2-40B4-BE49-F238E27FC236}">
                    <a16:creationId xmlns:a16="http://schemas.microsoft.com/office/drawing/2014/main" id="{EB4B30E1-F049-4B08-BFE1-72B61B23915B}"/>
                  </a:ext>
                </a:extLst>
              </p:cNvPr>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3" name="Rectangle 49">
                <a:extLst>
                  <a:ext uri="{FF2B5EF4-FFF2-40B4-BE49-F238E27FC236}">
                    <a16:creationId xmlns:a16="http://schemas.microsoft.com/office/drawing/2014/main" id="{5DB4FF82-023A-4B41-ACE3-67184DDD280B}"/>
                  </a:ext>
                </a:extLst>
              </p:cNvPr>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4" name="Rectangle 50">
                <a:extLst>
                  <a:ext uri="{FF2B5EF4-FFF2-40B4-BE49-F238E27FC236}">
                    <a16:creationId xmlns:a16="http://schemas.microsoft.com/office/drawing/2014/main" id="{9674F7C8-D0B7-4B6C-A66A-CDE10655648C}"/>
                  </a:ext>
                </a:extLst>
              </p:cNvPr>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5" name="Rectangle 51">
                <a:extLst>
                  <a:ext uri="{FF2B5EF4-FFF2-40B4-BE49-F238E27FC236}">
                    <a16:creationId xmlns:a16="http://schemas.microsoft.com/office/drawing/2014/main" id="{D3BC3347-B958-4FD0-A69B-47DCF13A1DE6}"/>
                  </a:ext>
                </a:extLst>
              </p:cNvPr>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6" name="Rectangle 52">
                <a:extLst>
                  <a:ext uri="{FF2B5EF4-FFF2-40B4-BE49-F238E27FC236}">
                    <a16:creationId xmlns:a16="http://schemas.microsoft.com/office/drawing/2014/main" id="{ABD6FF64-6712-487D-9E12-9B6137A86849}"/>
                  </a:ext>
                </a:extLst>
              </p:cNvPr>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7" name="Rectangle 53">
                <a:extLst>
                  <a:ext uri="{FF2B5EF4-FFF2-40B4-BE49-F238E27FC236}">
                    <a16:creationId xmlns:a16="http://schemas.microsoft.com/office/drawing/2014/main" id="{301869AD-F529-4168-97B5-39ED403B7E30}"/>
                  </a:ext>
                </a:extLst>
              </p:cNvPr>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8" name="Rectangle 54">
                <a:extLst>
                  <a:ext uri="{FF2B5EF4-FFF2-40B4-BE49-F238E27FC236}">
                    <a16:creationId xmlns:a16="http://schemas.microsoft.com/office/drawing/2014/main" id="{435AAFD3-AE91-4C90-ACDC-FD36245ABCDD}"/>
                  </a:ext>
                </a:extLst>
              </p:cNvPr>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9" name="Rectangle 55">
                <a:extLst>
                  <a:ext uri="{FF2B5EF4-FFF2-40B4-BE49-F238E27FC236}">
                    <a16:creationId xmlns:a16="http://schemas.microsoft.com/office/drawing/2014/main" id="{4B240311-C70C-440E-9E22-CA814CB7A1EB}"/>
                  </a:ext>
                </a:extLst>
              </p:cNvPr>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0" name="Rectangle 56">
                <a:extLst>
                  <a:ext uri="{FF2B5EF4-FFF2-40B4-BE49-F238E27FC236}">
                    <a16:creationId xmlns:a16="http://schemas.microsoft.com/office/drawing/2014/main" id="{79D76B9B-6135-46BA-8763-5A8ECC39F779}"/>
                  </a:ext>
                </a:extLst>
              </p:cNvPr>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1" name="Rectangle 57">
                <a:extLst>
                  <a:ext uri="{FF2B5EF4-FFF2-40B4-BE49-F238E27FC236}">
                    <a16:creationId xmlns:a16="http://schemas.microsoft.com/office/drawing/2014/main" id="{CD3BA838-CB82-4ADA-AD72-B06686F598C5}"/>
                  </a:ext>
                </a:extLst>
              </p:cNvPr>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2" name="Rectangle 58">
                <a:extLst>
                  <a:ext uri="{FF2B5EF4-FFF2-40B4-BE49-F238E27FC236}">
                    <a16:creationId xmlns:a16="http://schemas.microsoft.com/office/drawing/2014/main" id="{4890CEDC-683E-44C1-88E2-978DC6C96542}"/>
                  </a:ext>
                </a:extLst>
              </p:cNvPr>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3" name="Rectangle 59">
                <a:extLst>
                  <a:ext uri="{FF2B5EF4-FFF2-40B4-BE49-F238E27FC236}">
                    <a16:creationId xmlns:a16="http://schemas.microsoft.com/office/drawing/2014/main" id="{8D449E44-D13D-45B6-AD7D-96EE9A0920F1}"/>
                  </a:ext>
                </a:extLst>
              </p:cNvPr>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4" name="Rectangle 60">
                <a:extLst>
                  <a:ext uri="{FF2B5EF4-FFF2-40B4-BE49-F238E27FC236}">
                    <a16:creationId xmlns:a16="http://schemas.microsoft.com/office/drawing/2014/main" id="{43589BCF-1C9A-4AF2-B901-201E59121942}"/>
                  </a:ext>
                </a:extLst>
              </p:cNvPr>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5" name="Rectangle 61">
                <a:extLst>
                  <a:ext uri="{FF2B5EF4-FFF2-40B4-BE49-F238E27FC236}">
                    <a16:creationId xmlns:a16="http://schemas.microsoft.com/office/drawing/2014/main" id="{9000A9AC-A963-407C-A5D6-B31A411BE54F}"/>
                  </a:ext>
                </a:extLst>
              </p:cNvPr>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6" name="Rectangle 62">
                <a:extLst>
                  <a:ext uri="{FF2B5EF4-FFF2-40B4-BE49-F238E27FC236}">
                    <a16:creationId xmlns:a16="http://schemas.microsoft.com/office/drawing/2014/main" id="{035EDCBB-DF91-4CD8-AD5E-6DD5F14B4986}"/>
                  </a:ext>
                </a:extLst>
              </p:cNvPr>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7" name="Rectangle 63">
                <a:extLst>
                  <a:ext uri="{FF2B5EF4-FFF2-40B4-BE49-F238E27FC236}">
                    <a16:creationId xmlns:a16="http://schemas.microsoft.com/office/drawing/2014/main" id="{B4CE1E7D-AF28-4A12-AA87-8C222FB99335}"/>
                  </a:ext>
                </a:extLst>
              </p:cNvPr>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8" name="Rectangle 64">
                <a:extLst>
                  <a:ext uri="{FF2B5EF4-FFF2-40B4-BE49-F238E27FC236}">
                    <a16:creationId xmlns:a16="http://schemas.microsoft.com/office/drawing/2014/main" id="{C29D9929-5975-44B1-8D1D-DA97E0E5DE57}"/>
                  </a:ext>
                </a:extLst>
              </p:cNvPr>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9" name="Rectangle 65">
                <a:extLst>
                  <a:ext uri="{FF2B5EF4-FFF2-40B4-BE49-F238E27FC236}">
                    <a16:creationId xmlns:a16="http://schemas.microsoft.com/office/drawing/2014/main" id="{9B4D9066-AFB4-4B2E-BCDE-CDA7849101B2}"/>
                  </a:ext>
                </a:extLst>
              </p:cNvPr>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0" name="Rectangle 66">
                <a:extLst>
                  <a:ext uri="{FF2B5EF4-FFF2-40B4-BE49-F238E27FC236}">
                    <a16:creationId xmlns:a16="http://schemas.microsoft.com/office/drawing/2014/main" id="{D7EA6B0A-FA12-48D0-AAC2-62EB0D295C9F}"/>
                  </a:ext>
                </a:extLst>
              </p:cNvPr>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1" name="Rectangle 67">
                <a:extLst>
                  <a:ext uri="{FF2B5EF4-FFF2-40B4-BE49-F238E27FC236}">
                    <a16:creationId xmlns:a16="http://schemas.microsoft.com/office/drawing/2014/main" id="{4FF3C4C0-A825-45B2-9385-7B999E01309E}"/>
                  </a:ext>
                </a:extLst>
              </p:cNvPr>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2" name="Rectangle 68">
                <a:extLst>
                  <a:ext uri="{FF2B5EF4-FFF2-40B4-BE49-F238E27FC236}">
                    <a16:creationId xmlns:a16="http://schemas.microsoft.com/office/drawing/2014/main" id="{CCEFFDB7-9561-43E6-9490-788723FA23E8}"/>
                  </a:ext>
                </a:extLst>
              </p:cNvPr>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3" name="Rectangle 69">
                <a:extLst>
                  <a:ext uri="{FF2B5EF4-FFF2-40B4-BE49-F238E27FC236}">
                    <a16:creationId xmlns:a16="http://schemas.microsoft.com/office/drawing/2014/main" id="{7C34D004-128B-490D-8B5F-E67B4E6BDCEE}"/>
                  </a:ext>
                </a:extLst>
              </p:cNvPr>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4" name="Rectangle 70">
                <a:extLst>
                  <a:ext uri="{FF2B5EF4-FFF2-40B4-BE49-F238E27FC236}">
                    <a16:creationId xmlns:a16="http://schemas.microsoft.com/office/drawing/2014/main" id="{0F147F52-2250-4363-9CA0-290C845AC284}"/>
                  </a:ext>
                </a:extLst>
              </p:cNvPr>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5" name="Rectangle 71">
                <a:extLst>
                  <a:ext uri="{FF2B5EF4-FFF2-40B4-BE49-F238E27FC236}">
                    <a16:creationId xmlns:a16="http://schemas.microsoft.com/office/drawing/2014/main" id="{3717BCFC-D11E-4A0C-B143-552A24BDA630}"/>
                  </a:ext>
                </a:extLst>
              </p:cNvPr>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6" name="Rectangle 72">
                <a:extLst>
                  <a:ext uri="{FF2B5EF4-FFF2-40B4-BE49-F238E27FC236}">
                    <a16:creationId xmlns:a16="http://schemas.microsoft.com/office/drawing/2014/main" id="{D46A2FA9-0906-4661-AB8E-5D24A65982CA}"/>
                  </a:ext>
                </a:extLst>
              </p:cNvPr>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7" name="Rectangle 73">
                <a:extLst>
                  <a:ext uri="{FF2B5EF4-FFF2-40B4-BE49-F238E27FC236}">
                    <a16:creationId xmlns:a16="http://schemas.microsoft.com/office/drawing/2014/main" id="{4A859585-B1F7-4BB9-B322-13EE349AE7E9}"/>
                  </a:ext>
                </a:extLst>
              </p:cNvPr>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8" name="Rectangle 74">
                <a:extLst>
                  <a:ext uri="{FF2B5EF4-FFF2-40B4-BE49-F238E27FC236}">
                    <a16:creationId xmlns:a16="http://schemas.microsoft.com/office/drawing/2014/main" id="{F907FE70-925D-4923-8252-91DE347F8757}"/>
                  </a:ext>
                </a:extLst>
              </p:cNvPr>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9" name="Rectangle 75">
                <a:extLst>
                  <a:ext uri="{FF2B5EF4-FFF2-40B4-BE49-F238E27FC236}">
                    <a16:creationId xmlns:a16="http://schemas.microsoft.com/office/drawing/2014/main" id="{E399C924-BB6A-4A6F-A472-2C31896C2CB7}"/>
                  </a:ext>
                </a:extLst>
              </p:cNvPr>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0" name="Rectangle 76">
                <a:extLst>
                  <a:ext uri="{FF2B5EF4-FFF2-40B4-BE49-F238E27FC236}">
                    <a16:creationId xmlns:a16="http://schemas.microsoft.com/office/drawing/2014/main" id="{C639E57C-EDE5-4F53-BFAA-4A020B06FDE1}"/>
                  </a:ext>
                </a:extLst>
              </p:cNvPr>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1" name="Rectangle 77">
                <a:extLst>
                  <a:ext uri="{FF2B5EF4-FFF2-40B4-BE49-F238E27FC236}">
                    <a16:creationId xmlns:a16="http://schemas.microsoft.com/office/drawing/2014/main" id="{9EABE231-BF5A-4238-81E1-3EBE3DBBFB98}"/>
                  </a:ext>
                </a:extLst>
              </p:cNvPr>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2" name="Rectangle 78">
                <a:extLst>
                  <a:ext uri="{FF2B5EF4-FFF2-40B4-BE49-F238E27FC236}">
                    <a16:creationId xmlns:a16="http://schemas.microsoft.com/office/drawing/2014/main" id="{F17256FC-B8B6-4D8D-9C48-77ED84B0C27F}"/>
                  </a:ext>
                </a:extLst>
              </p:cNvPr>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3" name="Rectangle 79">
                <a:extLst>
                  <a:ext uri="{FF2B5EF4-FFF2-40B4-BE49-F238E27FC236}">
                    <a16:creationId xmlns:a16="http://schemas.microsoft.com/office/drawing/2014/main" id="{778E177B-3B7B-4F70-A8C3-E5E20DC74AC5}"/>
                  </a:ext>
                </a:extLst>
              </p:cNvPr>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4" name="Rectangle 80">
                <a:extLst>
                  <a:ext uri="{FF2B5EF4-FFF2-40B4-BE49-F238E27FC236}">
                    <a16:creationId xmlns:a16="http://schemas.microsoft.com/office/drawing/2014/main" id="{67088012-9F58-4C56-8E1D-5AFB84411970}"/>
                  </a:ext>
                </a:extLst>
              </p:cNvPr>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5" name="Freeform 81">
                <a:extLst>
                  <a:ext uri="{FF2B5EF4-FFF2-40B4-BE49-F238E27FC236}">
                    <a16:creationId xmlns:a16="http://schemas.microsoft.com/office/drawing/2014/main" id="{A3563433-608E-469B-9D30-8913C4266CB5}"/>
                  </a:ext>
                </a:extLst>
              </p:cNvPr>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26" name="Rectangle 82">
                <a:extLst>
                  <a:ext uri="{FF2B5EF4-FFF2-40B4-BE49-F238E27FC236}">
                    <a16:creationId xmlns:a16="http://schemas.microsoft.com/office/drawing/2014/main" id="{9A068294-E329-4330-8E97-CD647338D13C}"/>
                  </a:ext>
                </a:extLst>
              </p:cNvPr>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7" name="Rectangle 83">
                <a:extLst>
                  <a:ext uri="{FF2B5EF4-FFF2-40B4-BE49-F238E27FC236}">
                    <a16:creationId xmlns:a16="http://schemas.microsoft.com/office/drawing/2014/main" id="{E9E9A858-BEFB-4FAF-9A86-BF23ADEF0D2E}"/>
                  </a:ext>
                </a:extLst>
              </p:cNvPr>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8" name="Rectangle 84">
                <a:extLst>
                  <a:ext uri="{FF2B5EF4-FFF2-40B4-BE49-F238E27FC236}">
                    <a16:creationId xmlns:a16="http://schemas.microsoft.com/office/drawing/2014/main" id="{B2AA3E0A-97A6-4F7E-BE4E-7033BA893BAA}"/>
                  </a:ext>
                </a:extLst>
              </p:cNvPr>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9" name="Rectangle 85">
                <a:extLst>
                  <a:ext uri="{FF2B5EF4-FFF2-40B4-BE49-F238E27FC236}">
                    <a16:creationId xmlns:a16="http://schemas.microsoft.com/office/drawing/2014/main" id="{DE5ECA03-05C5-47D6-9D61-2EAAC3882943}"/>
                  </a:ext>
                </a:extLst>
              </p:cNvPr>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0" name="Rectangle 86">
                <a:extLst>
                  <a:ext uri="{FF2B5EF4-FFF2-40B4-BE49-F238E27FC236}">
                    <a16:creationId xmlns:a16="http://schemas.microsoft.com/office/drawing/2014/main" id="{B2AD461D-3E6A-4D94-ADF3-5BBC1233774B}"/>
                  </a:ext>
                </a:extLst>
              </p:cNvPr>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1" name="Rectangle 87">
                <a:extLst>
                  <a:ext uri="{FF2B5EF4-FFF2-40B4-BE49-F238E27FC236}">
                    <a16:creationId xmlns:a16="http://schemas.microsoft.com/office/drawing/2014/main" id="{25345DAB-DDBC-4345-B4D7-8869C4189D8F}"/>
                  </a:ext>
                </a:extLst>
              </p:cNvPr>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2" name="Rectangle 88">
                <a:extLst>
                  <a:ext uri="{FF2B5EF4-FFF2-40B4-BE49-F238E27FC236}">
                    <a16:creationId xmlns:a16="http://schemas.microsoft.com/office/drawing/2014/main" id="{DD067CD8-9D09-4823-8D98-2C47E638936E}"/>
                  </a:ext>
                </a:extLst>
              </p:cNvPr>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3" name="Rectangle 89">
                <a:extLst>
                  <a:ext uri="{FF2B5EF4-FFF2-40B4-BE49-F238E27FC236}">
                    <a16:creationId xmlns:a16="http://schemas.microsoft.com/office/drawing/2014/main" id="{A7420D23-D3B1-467B-AF1F-024E8CD31DA8}"/>
                  </a:ext>
                </a:extLst>
              </p:cNvPr>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4" name="Rectangle 90">
                <a:extLst>
                  <a:ext uri="{FF2B5EF4-FFF2-40B4-BE49-F238E27FC236}">
                    <a16:creationId xmlns:a16="http://schemas.microsoft.com/office/drawing/2014/main" id="{072FF207-9CC8-4B9D-804E-EFD6A87DB4A4}"/>
                  </a:ext>
                </a:extLst>
              </p:cNvPr>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5" name="Rectangle 91">
                <a:extLst>
                  <a:ext uri="{FF2B5EF4-FFF2-40B4-BE49-F238E27FC236}">
                    <a16:creationId xmlns:a16="http://schemas.microsoft.com/office/drawing/2014/main" id="{A1187A3E-B616-4F10-9244-570B47587C52}"/>
                  </a:ext>
                </a:extLst>
              </p:cNvPr>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6" name="Rectangle 92">
                <a:extLst>
                  <a:ext uri="{FF2B5EF4-FFF2-40B4-BE49-F238E27FC236}">
                    <a16:creationId xmlns:a16="http://schemas.microsoft.com/office/drawing/2014/main" id="{174B4921-8404-4E71-92BB-3CFCBBEE37FF}"/>
                  </a:ext>
                </a:extLst>
              </p:cNvPr>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7" name="Rectangle 93">
                <a:extLst>
                  <a:ext uri="{FF2B5EF4-FFF2-40B4-BE49-F238E27FC236}">
                    <a16:creationId xmlns:a16="http://schemas.microsoft.com/office/drawing/2014/main" id="{AA9CD83B-E210-41F1-BCEE-F5AA2A25CB7F}"/>
                  </a:ext>
                </a:extLst>
              </p:cNvPr>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8" name="Rectangle 94">
                <a:extLst>
                  <a:ext uri="{FF2B5EF4-FFF2-40B4-BE49-F238E27FC236}">
                    <a16:creationId xmlns:a16="http://schemas.microsoft.com/office/drawing/2014/main" id="{DD7DE881-536B-4B44-9C5D-69A769FC3F7A}"/>
                  </a:ext>
                </a:extLst>
              </p:cNvPr>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9" name="Rectangle 95">
                <a:extLst>
                  <a:ext uri="{FF2B5EF4-FFF2-40B4-BE49-F238E27FC236}">
                    <a16:creationId xmlns:a16="http://schemas.microsoft.com/office/drawing/2014/main" id="{F893549B-C150-45E3-A433-871E412BEEE5}"/>
                  </a:ext>
                </a:extLst>
              </p:cNvPr>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0" name="Rectangle 96">
                <a:extLst>
                  <a:ext uri="{FF2B5EF4-FFF2-40B4-BE49-F238E27FC236}">
                    <a16:creationId xmlns:a16="http://schemas.microsoft.com/office/drawing/2014/main" id="{16B08641-8694-48BB-8D3B-5A7944AC60BF}"/>
                  </a:ext>
                </a:extLst>
              </p:cNvPr>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1" name="Rectangle 97">
                <a:extLst>
                  <a:ext uri="{FF2B5EF4-FFF2-40B4-BE49-F238E27FC236}">
                    <a16:creationId xmlns:a16="http://schemas.microsoft.com/office/drawing/2014/main" id="{D95D368D-8271-4B4F-A3FB-5792A2151223}"/>
                  </a:ext>
                </a:extLst>
              </p:cNvPr>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2" name="Rectangle 98">
                <a:extLst>
                  <a:ext uri="{FF2B5EF4-FFF2-40B4-BE49-F238E27FC236}">
                    <a16:creationId xmlns:a16="http://schemas.microsoft.com/office/drawing/2014/main" id="{35D58310-B670-4083-8F2B-95083BA6ABCF}"/>
                  </a:ext>
                </a:extLst>
              </p:cNvPr>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3" name="Rectangle 99">
                <a:extLst>
                  <a:ext uri="{FF2B5EF4-FFF2-40B4-BE49-F238E27FC236}">
                    <a16:creationId xmlns:a16="http://schemas.microsoft.com/office/drawing/2014/main" id="{3253A934-58DE-427D-88AA-1CEA8B5224A5}"/>
                  </a:ext>
                </a:extLst>
              </p:cNvPr>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4" name="Rectangle 100">
                <a:extLst>
                  <a:ext uri="{FF2B5EF4-FFF2-40B4-BE49-F238E27FC236}">
                    <a16:creationId xmlns:a16="http://schemas.microsoft.com/office/drawing/2014/main" id="{D12E050D-6BD7-498D-AF5A-50ACEB884B16}"/>
                  </a:ext>
                </a:extLst>
              </p:cNvPr>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5" name="Rectangle 101">
                <a:extLst>
                  <a:ext uri="{FF2B5EF4-FFF2-40B4-BE49-F238E27FC236}">
                    <a16:creationId xmlns:a16="http://schemas.microsoft.com/office/drawing/2014/main" id="{4466DDC8-F32C-4F33-B4D8-EA3B2B7C57FF}"/>
                  </a:ext>
                </a:extLst>
              </p:cNvPr>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 name="Rectangle 102">
                <a:extLst>
                  <a:ext uri="{FF2B5EF4-FFF2-40B4-BE49-F238E27FC236}">
                    <a16:creationId xmlns:a16="http://schemas.microsoft.com/office/drawing/2014/main" id="{640EDF4F-0E37-4AE6-9A18-8257EA3BDDE5}"/>
                  </a:ext>
                </a:extLst>
              </p:cNvPr>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 name="Rectangle 103">
                <a:extLst>
                  <a:ext uri="{FF2B5EF4-FFF2-40B4-BE49-F238E27FC236}">
                    <a16:creationId xmlns:a16="http://schemas.microsoft.com/office/drawing/2014/main" id="{C17CCF77-3DFF-4776-9960-32553D9F7EDE}"/>
                  </a:ext>
                </a:extLst>
              </p:cNvPr>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8" name="Rectangle 104">
                <a:extLst>
                  <a:ext uri="{FF2B5EF4-FFF2-40B4-BE49-F238E27FC236}">
                    <a16:creationId xmlns:a16="http://schemas.microsoft.com/office/drawing/2014/main" id="{FA57EC5B-F628-4CC6-AE30-FD832A73026D}"/>
                  </a:ext>
                </a:extLst>
              </p:cNvPr>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9" name="Rectangle 105">
                <a:extLst>
                  <a:ext uri="{FF2B5EF4-FFF2-40B4-BE49-F238E27FC236}">
                    <a16:creationId xmlns:a16="http://schemas.microsoft.com/office/drawing/2014/main" id="{50D86195-9E80-46D9-A280-28F5EDAEC61E}"/>
                  </a:ext>
                </a:extLst>
              </p:cNvPr>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0" name="Rectangle 106">
                <a:extLst>
                  <a:ext uri="{FF2B5EF4-FFF2-40B4-BE49-F238E27FC236}">
                    <a16:creationId xmlns:a16="http://schemas.microsoft.com/office/drawing/2014/main" id="{8182F293-A2D3-4574-8629-24EE652A676D}"/>
                  </a:ext>
                </a:extLst>
              </p:cNvPr>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1" name="Rectangle 107">
                <a:extLst>
                  <a:ext uri="{FF2B5EF4-FFF2-40B4-BE49-F238E27FC236}">
                    <a16:creationId xmlns:a16="http://schemas.microsoft.com/office/drawing/2014/main" id="{727A32AA-A270-429D-B251-93914B5B202E}"/>
                  </a:ext>
                </a:extLst>
              </p:cNvPr>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2" name="Rectangle 108">
                <a:extLst>
                  <a:ext uri="{FF2B5EF4-FFF2-40B4-BE49-F238E27FC236}">
                    <a16:creationId xmlns:a16="http://schemas.microsoft.com/office/drawing/2014/main" id="{7930513F-1419-4883-95A7-8BBBE9167D77}"/>
                  </a:ext>
                </a:extLst>
              </p:cNvPr>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3" name="Rectangle 109">
                <a:extLst>
                  <a:ext uri="{FF2B5EF4-FFF2-40B4-BE49-F238E27FC236}">
                    <a16:creationId xmlns:a16="http://schemas.microsoft.com/office/drawing/2014/main" id="{D0EBAEF4-12C2-412C-8F0D-EDE2D0E8ACFF}"/>
                  </a:ext>
                </a:extLst>
              </p:cNvPr>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4" name="Rectangle 110">
                <a:extLst>
                  <a:ext uri="{FF2B5EF4-FFF2-40B4-BE49-F238E27FC236}">
                    <a16:creationId xmlns:a16="http://schemas.microsoft.com/office/drawing/2014/main" id="{14408E57-CCFE-4E31-96A3-38F35DDEB21D}"/>
                  </a:ext>
                </a:extLst>
              </p:cNvPr>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5" name="Rectangle 111">
                <a:extLst>
                  <a:ext uri="{FF2B5EF4-FFF2-40B4-BE49-F238E27FC236}">
                    <a16:creationId xmlns:a16="http://schemas.microsoft.com/office/drawing/2014/main" id="{95F20B76-DFE8-470C-8EEB-FFF9B102B91B}"/>
                  </a:ext>
                </a:extLst>
              </p:cNvPr>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6" name="Rectangle 112">
                <a:extLst>
                  <a:ext uri="{FF2B5EF4-FFF2-40B4-BE49-F238E27FC236}">
                    <a16:creationId xmlns:a16="http://schemas.microsoft.com/office/drawing/2014/main" id="{27320857-24C2-413C-A33E-94695467B262}"/>
                  </a:ext>
                </a:extLst>
              </p:cNvPr>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7" name="Rectangle 113">
                <a:extLst>
                  <a:ext uri="{FF2B5EF4-FFF2-40B4-BE49-F238E27FC236}">
                    <a16:creationId xmlns:a16="http://schemas.microsoft.com/office/drawing/2014/main" id="{1740C3A2-6827-475E-8427-38D4171F926F}"/>
                  </a:ext>
                </a:extLst>
              </p:cNvPr>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8" name="Rectangle 114">
                <a:extLst>
                  <a:ext uri="{FF2B5EF4-FFF2-40B4-BE49-F238E27FC236}">
                    <a16:creationId xmlns:a16="http://schemas.microsoft.com/office/drawing/2014/main" id="{B1C083F7-030C-4847-AB3D-92179C40C932}"/>
                  </a:ext>
                </a:extLst>
              </p:cNvPr>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9" name="Rectangle 115">
                <a:extLst>
                  <a:ext uri="{FF2B5EF4-FFF2-40B4-BE49-F238E27FC236}">
                    <a16:creationId xmlns:a16="http://schemas.microsoft.com/office/drawing/2014/main" id="{A4511159-E25E-4D86-9594-828726BB3836}"/>
                  </a:ext>
                </a:extLst>
              </p:cNvPr>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0" name="Rectangle 116">
                <a:extLst>
                  <a:ext uri="{FF2B5EF4-FFF2-40B4-BE49-F238E27FC236}">
                    <a16:creationId xmlns:a16="http://schemas.microsoft.com/office/drawing/2014/main" id="{E5CAC99D-709A-4134-8ADF-A47A6A631261}"/>
                  </a:ext>
                </a:extLst>
              </p:cNvPr>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1" name="Rectangle 117">
                <a:extLst>
                  <a:ext uri="{FF2B5EF4-FFF2-40B4-BE49-F238E27FC236}">
                    <a16:creationId xmlns:a16="http://schemas.microsoft.com/office/drawing/2014/main" id="{2B7CDEE9-208D-4DCC-BF2D-54034ABCD78B}"/>
                  </a:ext>
                </a:extLst>
              </p:cNvPr>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2" name="Rectangle 118">
                <a:extLst>
                  <a:ext uri="{FF2B5EF4-FFF2-40B4-BE49-F238E27FC236}">
                    <a16:creationId xmlns:a16="http://schemas.microsoft.com/office/drawing/2014/main" id="{7864332B-DFE0-41E6-9123-A2275B9C0F28}"/>
                  </a:ext>
                </a:extLst>
              </p:cNvPr>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3" name="Rectangle 119">
                <a:extLst>
                  <a:ext uri="{FF2B5EF4-FFF2-40B4-BE49-F238E27FC236}">
                    <a16:creationId xmlns:a16="http://schemas.microsoft.com/office/drawing/2014/main" id="{C3C4602B-305B-471C-9D39-D1DCDD126326}"/>
                  </a:ext>
                </a:extLst>
              </p:cNvPr>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4" name="Rectangle 120">
                <a:extLst>
                  <a:ext uri="{FF2B5EF4-FFF2-40B4-BE49-F238E27FC236}">
                    <a16:creationId xmlns:a16="http://schemas.microsoft.com/office/drawing/2014/main" id="{93A01634-B1E0-4BDD-A70D-D1ADF545463A}"/>
                  </a:ext>
                </a:extLst>
              </p:cNvPr>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5" name="Rectangle 121">
                <a:extLst>
                  <a:ext uri="{FF2B5EF4-FFF2-40B4-BE49-F238E27FC236}">
                    <a16:creationId xmlns:a16="http://schemas.microsoft.com/office/drawing/2014/main" id="{2A642EC5-EF02-4313-90B6-F497BD582B9B}"/>
                  </a:ext>
                </a:extLst>
              </p:cNvPr>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6" name="Rectangle 122">
                <a:extLst>
                  <a:ext uri="{FF2B5EF4-FFF2-40B4-BE49-F238E27FC236}">
                    <a16:creationId xmlns:a16="http://schemas.microsoft.com/office/drawing/2014/main" id="{C13F24E7-554F-4C92-A261-D5F3D0E4C9A0}"/>
                  </a:ext>
                </a:extLst>
              </p:cNvPr>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7" name="Rectangle 123">
                <a:extLst>
                  <a:ext uri="{FF2B5EF4-FFF2-40B4-BE49-F238E27FC236}">
                    <a16:creationId xmlns:a16="http://schemas.microsoft.com/office/drawing/2014/main" id="{22CE0A5B-E7AA-44C7-BEC2-69C21F4AE2FE}"/>
                  </a:ext>
                </a:extLst>
              </p:cNvPr>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8" name="Rectangle 124">
                <a:extLst>
                  <a:ext uri="{FF2B5EF4-FFF2-40B4-BE49-F238E27FC236}">
                    <a16:creationId xmlns:a16="http://schemas.microsoft.com/office/drawing/2014/main" id="{C4B6F534-8C81-480A-97F2-F47217BB8E7E}"/>
                  </a:ext>
                </a:extLst>
              </p:cNvPr>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9" name="Rectangle 125">
                <a:extLst>
                  <a:ext uri="{FF2B5EF4-FFF2-40B4-BE49-F238E27FC236}">
                    <a16:creationId xmlns:a16="http://schemas.microsoft.com/office/drawing/2014/main" id="{B7678EF0-65D1-4E65-9458-6C959DC24248}"/>
                  </a:ext>
                </a:extLst>
              </p:cNvPr>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0" name="Rectangle 126">
                <a:extLst>
                  <a:ext uri="{FF2B5EF4-FFF2-40B4-BE49-F238E27FC236}">
                    <a16:creationId xmlns:a16="http://schemas.microsoft.com/office/drawing/2014/main" id="{B5CE561C-F4EB-4805-9412-48A65221004F}"/>
                  </a:ext>
                </a:extLst>
              </p:cNvPr>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1" name="Rectangle 127">
                <a:extLst>
                  <a:ext uri="{FF2B5EF4-FFF2-40B4-BE49-F238E27FC236}">
                    <a16:creationId xmlns:a16="http://schemas.microsoft.com/office/drawing/2014/main" id="{1EA0C54A-DCD3-408E-ADE1-60E081F64C31}"/>
                  </a:ext>
                </a:extLst>
              </p:cNvPr>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2" name="Rectangle 128">
                <a:extLst>
                  <a:ext uri="{FF2B5EF4-FFF2-40B4-BE49-F238E27FC236}">
                    <a16:creationId xmlns:a16="http://schemas.microsoft.com/office/drawing/2014/main" id="{B7D6248B-115E-4900-8DD7-02F2BE64C1B4}"/>
                  </a:ext>
                </a:extLst>
              </p:cNvPr>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3" name="Rectangle 129">
                <a:extLst>
                  <a:ext uri="{FF2B5EF4-FFF2-40B4-BE49-F238E27FC236}">
                    <a16:creationId xmlns:a16="http://schemas.microsoft.com/office/drawing/2014/main" id="{610AFFE8-5333-482D-B4F9-3C20424B4321}"/>
                  </a:ext>
                </a:extLst>
              </p:cNvPr>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4" name="Rectangle 130">
                <a:extLst>
                  <a:ext uri="{FF2B5EF4-FFF2-40B4-BE49-F238E27FC236}">
                    <a16:creationId xmlns:a16="http://schemas.microsoft.com/office/drawing/2014/main" id="{BE5953FA-05D4-49EB-9995-E68DAB700E7B}"/>
                  </a:ext>
                </a:extLst>
              </p:cNvPr>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5" name="Rectangle 131">
                <a:extLst>
                  <a:ext uri="{FF2B5EF4-FFF2-40B4-BE49-F238E27FC236}">
                    <a16:creationId xmlns:a16="http://schemas.microsoft.com/office/drawing/2014/main" id="{8D419040-2568-4399-9087-7FBC6C13A0B9}"/>
                  </a:ext>
                </a:extLst>
              </p:cNvPr>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6" name="Rectangle 132">
                <a:extLst>
                  <a:ext uri="{FF2B5EF4-FFF2-40B4-BE49-F238E27FC236}">
                    <a16:creationId xmlns:a16="http://schemas.microsoft.com/office/drawing/2014/main" id="{DAAC699B-FAFE-4267-A752-BB2ACACB00D6}"/>
                  </a:ext>
                </a:extLst>
              </p:cNvPr>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7" name="Rectangle 133">
                <a:extLst>
                  <a:ext uri="{FF2B5EF4-FFF2-40B4-BE49-F238E27FC236}">
                    <a16:creationId xmlns:a16="http://schemas.microsoft.com/office/drawing/2014/main" id="{DA9FD2EC-0E2B-4DC8-8C38-034844CD4223}"/>
                  </a:ext>
                </a:extLst>
              </p:cNvPr>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8" name="Rectangle 134">
                <a:extLst>
                  <a:ext uri="{FF2B5EF4-FFF2-40B4-BE49-F238E27FC236}">
                    <a16:creationId xmlns:a16="http://schemas.microsoft.com/office/drawing/2014/main" id="{34D54966-CA44-4AE4-8666-85B6757A59A0}"/>
                  </a:ext>
                </a:extLst>
              </p:cNvPr>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9" name="Rectangle 135">
                <a:extLst>
                  <a:ext uri="{FF2B5EF4-FFF2-40B4-BE49-F238E27FC236}">
                    <a16:creationId xmlns:a16="http://schemas.microsoft.com/office/drawing/2014/main" id="{72ECDF3F-8A86-4255-9569-4DE5FE3D5F2E}"/>
                  </a:ext>
                </a:extLst>
              </p:cNvPr>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0" name="Rectangle 136">
                <a:extLst>
                  <a:ext uri="{FF2B5EF4-FFF2-40B4-BE49-F238E27FC236}">
                    <a16:creationId xmlns:a16="http://schemas.microsoft.com/office/drawing/2014/main" id="{E2E535FD-1C5B-4834-BF14-695D9D62BC8A}"/>
                  </a:ext>
                </a:extLst>
              </p:cNvPr>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1" name="Rectangle 137">
                <a:extLst>
                  <a:ext uri="{FF2B5EF4-FFF2-40B4-BE49-F238E27FC236}">
                    <a16:creationId xmlns:a16="http://schemas.microsoft.com/office/drawing/2014/main" id="{810633D6-F8EA-4DD4-9651-A11A321E7A36}"/>
                  </a:ext>
                </a:extLst>
              </p:cNvPr>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2" name="Freeform 138">
                <a:extLst>
                  <a:ext uri="{FF2B5EF4-FFF2-40B4-BE49-F238E27FC236}">
                    <a16:creationId xmlns:a16="http://schemas.microsoft.com/office/drawing/2014/main" id="{B66A36FA-EAF5-4A6E-B248-89AE31C65262}"/>
                  </a:ext>
                </a:extLst>
              </p:cNvPr>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3" name="Freeform 139">
                <a:extLst>
                  <a:ext uri="{FF2B5EF4-FFF2-40B4-BE49-F238E27FC236}">
                    <a16:creationId xmlns:a16="http://schemas.microsoft.com/office/drawing/2014/main" id="{4311082B-C9E0-4A4A-8420-C017E293ADD0}"/>
                  </a:ext>
                </a:extLst>
              </p:cNvPr>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4" name="Freeform 140">
                <a:extLst>
                  <a:ext uri="{FF2B5EF4-FFF2-40B4-BE49-F238E27FC236}">
                    <a16:creationId xmlns:a16="http://schemas.microsoft.com/office/drawing/2014/main" id="{4306B1DA-6209-403E-9C3E-D0568F83A61E}"/>
                  </a:ext>
                </a:extLst>
              </p:cNvPr>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5" name="Freeform 141">
                <a:extLst>
                  <a:ext uri="{FF2B5EF4-FFF2-40B4-BE49-F238E27FC236}">
                    <a16:creationId xmlns:a16="http://schemas.microsoft.com/office/drawing/2014/main" id="{B33025E3-90A7-48A6-A931-983F1B7944BE}"/>
                  </a:ext>
                </a:extLst>
              </p:cNvPr>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6" name="Freeform 142">
                <a:extLst>
                  <a:ext uri="{FF2B5EF4-FFF2-40B4-BE49-F238E27FC236}">
                    <a16:creationId xmlns:a16="http://schemas.microsoft.com/office/drawing/2014/main" id="{334582BB-0747-4078-A719-4C77786B37F3}"/>
                  </a:ext>
                </a:extLst>
              </p:cNvPr>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7" name="Freeform 143">
                <a:extLst>
                  <a:ext uri="{FF2B5EF4-FFF2-40B4-BE49-F238E27FC236}">
                    <a16:creationId xmlns:a16="http://schemas.microsoft.com/office/drawing/2014/main" id="{A1374E5C-ACCD-4C73-862E-138937BA11D8}"/>
                  </a:ext>
                </a:extLst>
              </p:cNvPr>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8" name="Freeform 144">
                <a:extLst>
                  <a:ext uri="{FF2B5EF4-FFF2-40B4-BE49-F238E27FC236}">
                    <a16:creationId xmlns:a16="http://schemas.microsoft.com/office/drawing/2014/main" id="{6020C8EA-D080-4075-9181-04099586C53F}"/>
                  </a:ext>
                </a:extLst>
              </p:cNvPr>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9" name="Freeform 145">
                <a:extLst>
                  <a:ext uri="{FF2B5EF4-FFF2-40B4-BE49-F238E27FC236}">
                    <a16:creationId xmlns:a16="http://schemas.microsoft.com/office/drawing/2014/main" id="{8CD38866-3D61-41F9-BBBC-3DF61535C40E}"/>
                  </a:ext>
                </a:extLst>
              </p:cNvPr>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90" name="Freeform 146">
                <a:extLst>
                  <a:ext uri="{FF2B5EF4-FFF2-40B4-BE49-F238E27FC236}">
                    <a16:creationId xmlns:a16="http://schemas.microsoft.com/office/drawing/2014/main" id="{D10E3B60-3B59-4582-A6CD-0DA804373407}"/>
                  </a:ext>
                </a:extLst>
              </p:cNvPr>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91" name="Rectangle 147">
                <a:extLst>
                  <a:ext uri="{FF2B5EF4-FFF2-40B4-BE49-F238E27FC236}">
                    <a16:creationId xmlns:a16="http://schemas.microsoft.com/office/drawing/2014/main" id="{D9E4559B-06C8-4758-9EEF-5683916A3B35}"/>
                  </a:ext>
                </a:extLst>
              </p:cNvPr>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92" name="Rectangle 148">
                <a:extLst>
                  <a:ext uri="{FF2B5EF4-FFF2-40B4-BE49-F238E27FC236}">
                    <a16:creationId xmlns:a16="http://schemas.microsoft.com/office/drawing/2014/main" id="{20E56DD9-F5B3-4772-9635-88297BB522C3}"/>
                  </a:ext>
                </a:extLst>
              </p:cNvPr>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93" name="Freeform 149">
                <a:extLst>
                  <a:ext uri="{FF2B5EF4-FFF2-40B4-BE49-F238E27FC236}">
                    <a16:creationId xmlns:a16="http://schemas.microsoft.com/office/drawing/2014/main" id="{01EA69FA-EA1F-4E6F-80AF-A1D3D8C48DB4}"/>
                  </a:ext>
                </a:extLst>
              </p:cNvPr>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94" name="Freeform 150">
                <a:extLst>
                  <a:ext uri="{FF2B5EF4-FFF2-40B4-BE49-F238E27FC236}">
                    <a16:creationId xmlns:a16="http://schemas.microsoft.com/office/drawing/2014/main" id="{AADEAB46-AC5B-489B-9B12-43F52322C8AD}"/>
                  </a:ext>
                </a:extLst>
              </p:cNvPr>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95" name="Freeform 151">
                <a:extLst>
                  <a:ext uri="{FF2B5EF4-FFF2-40B4-BE49-F238E27FC236}">
                    <a16:creationId xmlns:a16="http://schemas.microsoft.com/office/drawing/2014/main" id="{14FE1761-2576-480B-B2FE-85BC83509AAF}"/>
                  </a:ext>
                </a:extLst>
              </p:cNvPr>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296" name="Oval 152">
                <a:extLst>
                  <a:ext uri="{FF2B5EF4-FFF2-40B4-BE49-F238E27FC236}">
                    <a16:creationId xmlns:a16="http://schemas.microsoft.com/office/drawing/2014/main" id="{9C5A4C5D-26F9-4687-A8BE-DAF706263F57}"/>
                  </a:ext>
                </a:extLst>
              </p:cNvPr>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6297" name="Rectangle 153">
            <a:extLst>
              <a:ext uri="{FF2B5EF4-FFF2-40B4-BE49-F238E27FC236}">
                <a16:creationId xmlns:a16="http://schemas.microsoft.com/office/drawing/2014/main" id="{A72A3F57-14BC-4CD1-B0C6-06AD7F44202F}"/>
              </a:ext>
            </a:extLst>
          </p:cNvPr>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298" name="Rectangle 154">
            <a:extLst>
              <a:ext uri="{FF2B5EF4-FFF2-40B4-BE49-F238E27FC236}">
                <a16:creationId xmlns:a16="http://schemas.microsoft.com/office/drawing/2014/main" id="{83555FF8-9A63-491D-9F30-833F4EF751FD}"/>
              </a:ext>
            </a:extLst>
          </p:cNvPr>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defRPr>
            </a:lvl1pPr>
          </a:lstStyle>
          <a:p>
            <a:endParaRPr lang="en-US" altLang="en-US"/>
          </a:p>
        </p:txBody>
      </p:sp>
      <p:sp>
        <p:nvSpPr>
          <p:cNvPr id="6299" name="Rectangle 155">
            <a:extLst>
              <a:ext uri="{FF2B5EF4-FFF2-40B4-BE49-F238E27FC236}">
                <a16:creationId xmlns:a16="http://schemas.microsoft.com/office/drawing/2014/main" id="{EB42D5D6-597A-4071-A514-10A4338E5C11}"/>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panose="020B0604020202020204" pitchFamily="34" charset="0"/>
              </a:defRPr>
            </a:lvl1pPr>
          </a:lstStyle>
          <a:p>
            <a:endParaRPr lang="en-US" altLang="en-US"/>
          </a:p>
        </p:txBody>
      </p:sp>
      <p:sp>
        <p:nvSpPr>
          <p:cNvPr id="6300" name="Rectangle 156">
            <a:extLst>
              <a:ext uri="{FF2B5EF4-FFF2-40B4-BE49-F238E27FC236}">
                <a16:creationId xmlns:a16="http://schemas.microsoft.com/office/drawing/2014/main" id="{777193D2-3BE2-4EE7-8611-A3904679AD87}"/>
              </a:ext>
            </a:extLst>
          </p:cNvPr>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defRPr>
            </a:lvl1pPr>
          </a:lstStyle>
          <a:p>
            <a:fld id="{7ED31930-457C-4F7D-B861-9301BCECF1E0}" type="slidenum">
              <a:rPr lang="en-US" altLang="en-US"/>
              <a:pPr/>
              <a:t>‹#›</a:t>
            </a:fld>
            <a:endParaRPr lang="en-US" altLang="en-US"/>
          </a:p>
        </p:txBody>
      </p:sp>
      <p:sp>
        <p:nvSpPr>
          <p:cNvPr id="6301" name="Rectangle 157">
            <a:extLst>
              <a:ext uri="{FF2B5EF4-FFF2-40B4-BE49-F238E27FC236}">
                <a16:creationId xmlns:a16="http://schemas.microsoft.com/office/drawing/2014/main" id="{8D9D4ADD-4BB8-42C4-8CD9-4A42F9336884}"/>
              </a:ext>
            </a:extLst>
          </p:cNvPr>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1723123807"/>
      </p:ext>
    </p:extLst>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fade thruBlk="1"/>
  </p:transition>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80000"/>
        <a:buFont typeface="Arial" panose="020B0604020202020204" pitchFamily="34"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80000"/>
        <a:buFont typeface="Arial" panose="020B0604020202020204" pitchFamily="34"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80000"/>
        <a:buFont typeface="Arial" panose="020B0604020202020204" pitchFamily="34"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language.bin.org/ref/dict/?t=Science" TargetMode="External"/><Relationship Id="rId2" Type="http://schemas.openxmlformats.org/officeDocument/2006/relationships/hyperlink" Target="http://language.bin.org/ref/dict/?m=3&amp;d=web1913"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1664154-C352-4378-9E64-8AB4A020901D}"/>
              </a:ext>
            </a:extLst>
          </p:cNvPr>
          <p:cNvSpPr>
            <a:spLocks noGrp="1" noRot="1" noChangeArrowheads="1"/>
          </p:cNvSpPr>
          <p:nvPr>
            <p:ph type="title"/>
          </p:nvPr>
        </p:nvSpPr>
        <p:spPr/>
        <p:txBody>
          <a:bodyPr/>
          <a:lstStyle/>
          <a:p>
            <a:r>
              <a:rPr lang="en-US" altLang="en-US"/>
              <a:t>Conscience – The Function:</a:t>
            </a:r>
          </a:p>
        </p:txBody>
      </p:sp>
      <p:sp>
        <p:nvSpPr>
          <p:cNvPr id="15363" name="Rectangle 3">
            <a:extLst>
              <a:ext uri="{FF2B5EF4-FFF2-40B4-BE49-F238E27FC236}">
                <a16:creationId xmlns:a16="http://schemas.microsoft.com/office/drawing/2014/main" id="{7ADC1BAB-2E0E-4276-B185-F4B4865C4365}"/>
              </a:ext>
            </a:extLst>
          </p:cNvPr>
          <p:cNvSpPr>
            <a:spLocks noGrp="1" noRot="1" noChangeArrowheads="1"/>
          </p:cNvSpPr>
          <p:nvPr>
            <p:ph type="body" idx="1"/>
          </p:nvPr>
        </p:nvSpPr>
        <p:spPr>
          <a:xfrm>
            <a:off x="228600" y="1219200"/>
            <a:ext cx="8686800" cy="5410200"/>
          </a:xfrm>
        </p:spPr>
        <p:txBody>
          <a:bodyPr/>
          <a:lstStyle/>
          <a:p>
            <a:r>
              <a:rPr lang="en-US" altLang="en-US" sz="2600" u="sng"/>
              <a:t>Prov. 6:16</a:t>
            </a:r>
            <a:r>
              <a:rPr lang="en-US" altLang="en-US" sz="2600"/>
              <a:t> These six things the LORD hates, Yes, seven are an abomination to Him: 17 A proud look, A lying tongue, Hands that shed innocent blood,  18 A heart that devises wicked plans, Feet that are swift in running to evil 19 A false witness who speaks lies, And one who sows discord among brethren.</a:t>
            </a:r>
          </a:p>
          <a:p>
            <a:r>
              <a:rPr lang="en-US" altLang="en-US" sz="2600"/>
              <a:t>Your conscience being taught.</a:t>
            </a:r>
          </a:p>
          <a:p>
            <a:r>
              <a:rPr lang="en-US" altLang="en-US" sz="2600" u="sng"/>
              <a:t>2Tim 3:16</a:t>
            </a:r>
            <a:r>
              <a:rPr lang="en-US" altLang="en-US" sz="2600"/>
              <a:t> All scripture is given by inspiration of God, and is profitable for doctrine, for reproof, for correction, for instruction in righteousness</a:t>
            </a:r>
          </a:p>
          <a:p>
            <a:r>
              <a:rPr lang="en-US" altLang="en-US" sz="2600" u="sng"/>
              <a:t>Heb. 13:8</a:t>
            </a:r>
            <a:r>
              <a:rPr lang="en-US" altLang="en-US" sz="2600"/>
              <a:t> Jesus Christ the same yesterday, and to day, and for ever.</a:t>
            </a:r>
            <a:r>
              <a:rPr lang="en-US" altLang="en-US"/>
              <a:t> </a:t>
            </a:r>
            <a:endParaRPr lang="en-US" altLang="en-US" sz="28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7A622DB-B61F-42FD-A728-896002232E1C}"/>
              </a:ext>
            </a:extLst>
          </p:cNvPr>
          <p:cNvSpPr>
            <a:spLocks noGrp="1" noRot="1" noChangeArrowheads="1"/>
          </p:cNvSpPr>
          <p:nvPr>
            <p:ph type="title"/>
          </p:nvPr>
        </p:nvSpPr>
        <p:spPr/>
        <p:txBody>
          <a:bodyPr/>
          <a:lstStyle/>
          <a:p>
            <a:r>
              <a:rPr lang="en-US" altLang="en-US"/>
              <a:t>Conscience – The Function:</a:t>
            </a:r>
          </a:p>
        </p:txBody>
      </p:sp>
      <p:sp>
        <p:nvSpPr>
          <p:cNvPr id="16387" name="Rectangle 3">
            <a:extLst>
              <a:ext uri="{FF2B5EF4-FFF2-40B4-BE49-F238E27FC236}">
                <a16:creationId xmlns:a16="http://schemas.microsoft.com/office/drawing/2014/main" id="{22A02DE6-050D-48B9-A9B8-03FFB3DB74F1}"/>
              </a:ext>
            </a:extLst>
          </p:cNvPr>
          <p:cNvSpPr>
            <a:spLocks noGrp="1" noRot="1" noChangeArrowheads="1"/>
          </p:cNvSpPr>
          <p:nvPr>
            <p:ph type="body" idx="1"/>
          </p:nvPr>
        </p:nvSpPr>
        <p:spPr/>
        <p:txBody>
          <a:bodyPr/>
          <a:lstStyle/>
          <a:p>
            <a:r>
              <a:rPr lang="en-US" altLang="en-US" sz="2400" u="sng"/>
              <a:t>Prov. 6:16</a:t>
            </a:r>
            <a:r>
              <a:rPr lang="en-US" altLang="en-US" sz="2400"/>
              <a:t> These six things the LORD hates, Yes, seven are an abomination to Him: 17 A proud look, A lying tongue, Hands that shed innocent blood,  18 A heart that devises wicked plans, Feet that are swift in running to evil 19 A false witness who speaks lies, And one who sows discord among brethren.</a:t>
            </a:r>
          </a:p>
          <a:p>
            <a:endParaRPr lang="en-US" altLang="en-US" sz="2400"/>
          </a:p>
          <a:p>
            <a:r>
              <a:rPr lang="en-US" altLang="en-US"/>
              <a:t>Can your conscience decide it’s okay to lie?</a:t>
            </a:r>
          </a:p>
          <a:p>
            <a:r>
              <a:rPr lang="en-US" altLang="en-US"/>
              <a:t>Conscience is not pre-programmed.</a:t>
            </a:r>
          </a:p>
          <a:p>
            <a:endParaRPr lang="en-US" altLang="en-US"/>
          </a:p>
          <a:p>
            <a:endParaRPr lang="en-US" altLang="en-US" sz="240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fade">
                                      <p:cBhvr>
                                        <p:cTn id="7" dur="1000"/>
                                        <p:tgtEl>
                                          <p:spTgt spid="16387">
                                            <p:txEl>
                                              <p:pRg st="2" end="2"/>
                                            </p:txEl>
                                          </p:spTgt>
                                        </p:tgtEl>
                                      </p:cBhvr>
                                    </p:animEffect>
                                    <p:anim calcmode="lin" valueType="num">
                                      <p:cBhvr>
                                        <p:cTn id="8"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6387">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6387">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6387">
                                            <p:txEl>
                                              <p:pRg st="3" end="3"/>
                                            </p:txEl>
                                          </p:spTgt>
                                        </p:tgtEl>
                                        <p:attrNameLst>
                                          <p:attrName>style.visibility</p:attrName>
                                        </p:attrNameLst>
                                      </p:cBhvr>
                                      <p:to>
                                        <p:strVal val="visible"/>
                                      </p:to>
                                    </p:set>
                                    <p:animEffect transition="in" filter="fade">
                                      <p:cBhvr>
                                        <p:cTn id="15" dur="1000"/>
                                        <p:tgtEl>
                                          <p:spTgt spid="16387">
                                            <p:txEl>
                                              <p:pRg st="3" end="3"/>
                                            </p:txEl>
                                          </p:spTgt>
                                        </p:tgtEl>
                                      </p:cBhvr>
                                    </p:animEffect>
                                    <p:anim calcmode="lin" valueType="num">
                                      <p:cBhvr>
                                        <p:cTn id="16"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6387">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6387">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6A29A0D-FD6E-4AD8-8DAE-14B5A9CD1D83}"/>
              </a:ext>
            </a:extLst>
          </p:cNvPr>
          <p:cNvSpPr>
            <a:spLocks noGrp="1" noRot="1" noChangeArrowheads="1"/>
          </p:cNvSpPr>
          <p:nvPr>
            <p:ph type="title"/>
          </p:nvPr>
        </p:nvSpPr>
        <p:spPr/>
        <p:txBody>
          <a:bodyPr/>
          <a:lstStyle/>
          <a:p>
            <a:r>
              <a:rPr lang="en-US" altLang="en-US"/>
              <a:t>Conscience – The Function:</a:t>
            </a:r>
          </a:p>
        </p:txBody>
      </p:sp>
      <p:sp>
        <p:nvSpPr>
          <p:cNvPr id="17411" name="Rectangle 3">
            <a:extLst>
              <a:ext uri="{FF2B5EF4-FFF2-40B4-BE49-F238E27FC236}">
                <a16:creationId xmlns:a16="http://schemas.microsoft.com/office/drawing/2014/main" id="{CFCF1142-5624-4BD7-AAD6-CFC831D9551E}"/>
              </a:ext>
            </a:extLst>
          </p:cNvPr>
          <p:cNvSpPr>
            <a:spLocks noGrp="1" noRot="1" noChangeArrowheads="1"/>
          </p:cNvSpPr>
          <p:nvPr>
            <p:ph type="body" idx="1"/>
          </p:nvPr>
        </p:nvSpPr>
        <p:spPr>
          <a:xfrm>
            <a:off x="609600" y="1295400"/>
            <a:ext cx="8235950" cy="5029200"/>
          </a:xfrm>
        </p:spPr>
        <p:txBody>
          <a:bodyPr/>
          <a:lstStyle/>
          <a:p>
            <a:r>
              <a:rPr lang="en-US" altLang="en-US" sz="2600" u="sng"/>
              <a:t>Acts 22:3</a:t>
            </a:r>
            <a:r>
              <a:rPr lang="en-US" altLang="en-US" sz="2600"/>
              <a:t> ¶ "I am indeed a Jew, born in Tarsus of Cilicia, but brought up in this city at the feet of Gamaliel, taught according to the strictness of our fathers' law, and was zealous toward God as you all are today.                                                              4 "I persecuted this Way to the death, binding and delivering into prisons both men and women,            5 "as also the high priest bears me witness, and all the council of the elders, from whom I also received letters to the brethren, and went to Damascus to bring in chains even those who were there to Jerusalem to be punished.</a:t>
            </a: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4ADF111-CDCA-4D7E-B2F1-1BDA1A40F3B2}"/>
              </a:ext>
            </a:extLst>
          </p:cNvPr>
          <p:cNvSpPr>
            <a:spLocks noGrp="1" noRot="1" noChangeArrowheads="1"/>
          </p:cNvSpPr>
          <p:nvPr>
            <p:ph type="title"/>
          </p:nvPr>
        </p:nvSpPr>
        <p:spPr/>
        <p:txBody>
          <a:bodyPr/>
          <a:lstStyle/>
          <a:p>
            <a:r>
              <a:rPr lang="en-US" altLang="en-US"/>
              <a:t>Conscience – The Function:</a:t>
            </a:r>
          </a:p>
        </p:txBody>
      </p:sp>
      <p:sp>
        <p:nvSpPr>
          <p:cNvPr id="18435" name="Rectangle 3">
            <a:extLst>
              <a:ext uri="{FF2B5EF4-FFF2-40B4-BE49-F238E27FC236}">
                <a16:creationId xmlns:a16="http://schemas.microsoft.com/office/drawing/2014/main" id="{58F76223-8DD1-46A1-9DB4-ED579ABA7D87}"/>
              </a:ext>
            </a:extLst>
          </p:cNvPr>
          <p:cNvSpPr>
            <a:spLocks noGrp="1" noRot="1" noChangeArrowheads="1"/>
          </p:cNvSpPr>
          <p:nvPr>
            <p:ph type="body" idx="1"/>
          </p:nvPr>
        </p:nvSpPr>
        <p:spPr>
          <a:xfrm>
            <a:off x="228600" y="1219200"/>
            <a:ext cx="8915400" cy="5410200"/>
          </a:xfrm>
        </p:spPr>
        <p:txBody>
          <a:bodyPr/>
          <a:lstStyle/>
          <a:p>
            <a:r>
              <a:rPr lang="en-US" altLang="en-US" sz="2600" u="sng"/>
              <a:t>Acts 23:1</a:t>
            </a:r>
            <a:r>
              <a:rPr lang="en-US" altLang="en-US" sz="2600"/>
              <a:t> ¶ Then Paul, looking earnestly at the council, said, "Men and brethren, I have lived in all good conscience before God until this day.“</a:t>
            </a:r>
          </a:p>
          <a:p>
            <a:r>
              <a:rPr lang="en-US" altLang="en-US" sz="2600" u="sng"/>
              <a:t>1Tim. 1:12</a:t>
            </a:r>
            <a:r>
              <a:rPr lang="en-US" altLang="en-US" sz="2600"/>
              <a:t> ¶ And I thank Christ Jesus our Lord who has enabled me, because He counted me faithful, putting me into the ministry,  13 although I was formerly a blasphemer, a persecutor, and an insolent man; but I obtained mercy because I did it ignorantly in unbelief.  14 And the grace of our Lord was exceedingly abundant, with faith and love which are in Christ Jesus.               15 This is a faithful saying and worthy of all acceptance, that Christ Jesus came into the world to save sinners, of whom I am chief.</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27EBDCB-4536-4D43-944B-979F74D90ED4}"/>
              </a:ext>
            </a:extLst>
          </p:cNvPr>
          <p:cNvSpPr>
            <a:spLocks noGrp="1" noRot="1" noChangeArrowheads="1"/>
          </p:cNvSpPr>
          <p:nvPr>
            <p:ph type="title"/>
          </p:nvPr>
        </p:nvSpPr>
        <p:spPr/>
        <p:txBody>
          <a:bodyPr/>
          <a:lstStyle/>
          <a:p>
            <a:r>
              <a:rPr lang="en-US" altLang="en-US"/>
              <a:t>Conscience – The Function:</a:t>
            </a:r>
          </a:p>
        </p:txBody>
      </p:sp>
      <p:sp>
        <p:nvSpPr>
          <p:cNvPr id="19459" name="Rectangle 3">
            <a:extLst>
              <a:ext uri="{FF2B5EF4-FFF2-40B4-BE49-F238E27FC236}">
                <a16:creationId xmlns:a16="http://schemas.microsoft.com/office/drawing/2014/main" id="{424771B2-11AA-4E65-965C-0FC92126C908}"/>
              </a:ext>
            </a:extLst>
          </p:cNvPr>
          <p:cNvSpPr>
            <a:spLocks noGrp="1" noRot="1" noChangeArrowheads="1"/>
          </p:cNvSpPr>
          <p:nvPr>
            <p:ph type="body" idx="1"/>
          </p:nvPr>
        </p:nvSpPr>
        <p:spPr/>
        <p:txBody>
          <a:bodyPr/>
          <a:lstStyle/>
          <a:p>
            <a:r>
              <a:rPr lang="en-US" altLang="en-US"/>
              <a:t>Our conscience must be trained </a:t>
            </a:r>
          </a:p>
          <a:p>
            <a:r>
              <a:rPr lang="en-US" altLang="en-US" u="sng"/>
              <a:t>Heb 5:14</a:t>
            </a:r>
            <a:r>
              <a:rPr lang="en-US" altLang="en-US"/>
              <a:t> But solid food belongs to those who are of full age, that is, those who by reason of use have their senses exercised to discern both good and evil.</a:t>
            </a:r>
          </a:p>
          <a:p>
            <a:r>
              <a:rPr lang="en-US" altLang="en-US"/>
              <a:t>Your conscience is only valuable when you train it to recognize and understand God’s teachings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600AFD7-7333-4906-88EA-5C3DC8B6D424}"/>
              </a:ext>
            </a:extLst>
          </p:cNvPr>
          <p:cNvSpPr>
            <a:spLocks noGrp="1" noRot="1" noChangeArrowheads="1"/>
          </p:cNvSpPr>
          <p:nvPr>
            <p:ph type="title"/>
          </p:nvPr>
        </p:nvSpPr>
        <p:spPr/>
        <p:txBody>
          <a:bodyPr/>
          <a:lstStyle/>
          <a:p>
            <a:r>
              <a:rPr lang="en-US" altLang="en-US"/>
              <a:t>Conscience – The Function:</a:t>
            </a:r>
          </a:p>
        </p:txBody>
      </p:sp>
      <p:sp>
        <p:nvSpPr>
          <p:cNvPr id="20483" name="Rectangle 3">
            <a:extLst>
              <a:ext uri="{FF2B5EF4-FFF2-40B4-BE49-F238E27FC236}">
                <a16:creationId xmlns:a16="http://schemas.microsoft.com/office/drawing/2014/main" id="{A0769463-7AF3-4B72-A2FA-5F7D719F530B}"/>
              </a:ext>
            </a:extLst>
          </p:cNvPr>
          <p:cNvSpPr>
            <a:spLocks noGrp="1" noRot="1" noChangeArrowheads="1"/>
          </p:cNvSpPr>
          <p:nvPr>
            <p:ph type="body" idx="1"/>
          </p:nvPr>
        </p:nvSpPr>
        <p:spPr>
          <a:xfrm>
            <a:off x="301625" y="1600200"/>
            <a:ext cx="8613775" cy="4876800"/>
          </a:xfrm>
        </p:spPr>
        <p:txBody>
          <a:bodyPr/>
          <a:lstStyle/>
          <a:p>
            <a:r>
              <a:rPr lang="en-US" altLang="en-US" u="sng"/>
              <a:t>1Tim 1:5</a:t>
            </a:r>
            <a:r>
              <a:rPr lang="en-US" altLang="en-US"/>
              <a:t> ¶ Now the purpose of the commandment is love from a pure heart, from a good conscience, and from sincere faith.</a:t>
            </a:r>
          </a:p>
          <a:p>
            <a:r>
              <a:rPr lang="en-US" altLang="en-US" u="sng"/>
              <a:t>1Tim 4:2</a:t>
            </a:r>
            <a:r>
              <a:rPr lang="en-US" altLang="en-US"/>
              <a:t> speaking lies in hypocrisy, having their own conscience seared with a hot iron.</a:t>
            </a:r>
          </a:p>
          <a:p>
            <a:r>
              <a:rPr lang="en-US" altLang="en-US"/>
              <a:t>You must desire to be obedient. </a:t>
            </a:r>
          </a:p>
          <a:p>
            <a:r>
              <a:rPr lang="en-US" altLang="en-US"/>
              <a:t>Learn to serve God with your whole heart, mind and might.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09E9067-A909-43EC-966C-19517BB139D0}"/>
              </a:ext>
            </a:extLst>
          </p:cNvPr>
          <p:cNvSpPr>
            <a:spLocks noGrp="1" noRot="1" noChangeArrowheads="1"/>
          </p:cNvSpPr>
          <p:nvPr>
            <p:ph type="title"/>
          </p:nvPr>
        </p:nvSpPr>
        <p:spPr/>
        <p:txBody>
          <a:bodyPr/>
          <a:lstStyle/>
          <a:p>
            <a:r>
              <a:rPr lang="en-US" altLang="en-US"/>
              <a:t>Conscience – Why Confused?</a:t>
            </a:r>
          </a:p>
        </p:txBody>
      </p:sp>
      <p:sp>
        <p:nvSpPr>
          <p:cNvPr id="21507" name="Rectangle 3">
            <a:extLst>
              <a:ext uri="{FF2B5EF4-FFF2-40B4-BE49-F238E27FC236}">
                <a16:creationId xmlns:a16="http://schemas.microsoft.com/office/drawing/2014/main" id="{D4C94510-BA8F-4109-B0B5-A78F63C5A235}"/>
              </a:ext>
            </a:extLst>
          </p:cNvPr>
          <p:cNvSpPr>
            <a:spLocks noGrp="1" noRot="1" noChangeArrowheads="1"/>
          </p:cNvSpPr>
          <p:nvPr>
            <p:ph type="body" idx="1"/>
          </p:nvPr>
        </p:nvSpPr>
        <p:spPr>
          <a:xfrm>
            <a:off x="304800" y="1600200"/>
            <a:ext cx="8537575" cy="4876800"/>
          </a:xfrm>
        </p:spPr>
        <p:txBody>
          <a:bodyPr/>
          <a:lstStyle/>
          <a:p>
            <a:r>
              <a:rPr lang="en-US" altLang="en-US" u="sng"/>
              <a:t>Rom. 14:1</a:t>
            </a:r>
            <a:r>
              <a:rPr lang="en-US" altLang="en-US"/>
              <a:t> ¶ Receive one who is weak in the faith, but not to disputes over doubtful things.</a:t>
            </a:r>
          </a:p>
          <a:p>
            <a:pPr>
              <a:buFont typeface="Arial" panose="020B0604020202020204" pitchFamily="34" charset="0"/>
              <a:buNone/>
            </a:pPr>
            <a:r>
              <a:rPr lang="en-US" altLang="en-US"/>
              <a:t>   2 For one believes he may eat all things, but he who is weak eats only vegetables.</a:t>
            </a:r>
          </a:p>
          <a:p>
            <a:pPr>
              <a:buFont typeface="Arial" panose="020B0604020202020204" pitchFamily="34" charset="0"/>
              <a:buNone/>
            </a:pPr>
            <a:r>
              <a:rPr lang="en-US" altLang="en-US"/>
              <a:t>   3 Let not him who eats despise him who does not eat, and let not him who does not eat judge him who eats; for God has received him.</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1000"/>
                                        <p:tgtEl>
                                          <p:spTgt spid="21507">
                                            <p:txEl>
                                              <p:pRg st="0" end="0"/>
                                            </p:txEl>
                                          </p:spTgt>
                                        </p:tgtEl>
                                      </p:cBhvr>
                                    </p:animEffect>
                                    <p:anim calcmode="lin" valueType="num">
                                      <p:cBhvr>
                                        <p:cTn id="8" dur="10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150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1000"/>
                                        <p:tgtEl>
                                          <p:spTgt spid="21507">
                                            <p:txEl>
                                              <p:pRg st="1" end="1"/>
                                            </p:txEl>
                                          </p:spTgt>
                                        </p:tgtEl>
                                      </p:cBhvr>
                                    </p:animEffect>
                                    <p:anim calcmode="lin" valueType="num">
                                      <p:cBhvr>
                                        <p:cTn id="13" dur="10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150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1000"/>
                                        <p:tgtEl>
                                          <p:spTgt spid="21507">
                                            <p:txEl>
                                              <p:pRg st="2" end="2"/>
                                            </p:txEl>
                                          </p:spTgt>
                                        </p:tgtEl>
                                      </p:cBhvr>
                                    </p:animEffect>
                                    <p:anim calcmode="lin" valueType="num">
                                      <p:cBhvr>
                                        <p:cTn id="18"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DF003CD-FB1C-4F6E-A23A-715E4662B407}"/>
              </a:ext>
            </a:extLst>
          </p:cNvPr>
          <p:cNvSpPr>
            <a:spLocks noGrp="1" noRot="1" noChangeArrowheads="1"/>
          </p:cNvSpPr>
          <p:nvPr>
            <p:ph type="title"/>
          </p:nvPr>
        </p:nvSpPr>
        <p:spPr/>
        <p:txBody>
          <a:bodyPr/>
          <a:lstStyle/>
          <a:p>
            <a:r>
              <a:rPr lang="en-US" altLang="en-US"/>
              <a:t>Conscience – Why Confused?</a:t>
            </a:r>
          </a:p>
        </p:txBody>
      </p:sp>
      <p:sp>
        <p:nvSpPr>
          <p:cNvPr id="22531" name="Rectangle 3">
            <a:extLst>
              <a:ext uri="{FF2B5EF4-FFF2-40B4-BE49-F238E27FC236}">
                <a16:creationId xmlns:a16="http://schemas.microsoft.com/office/drawing/2014/main" id="{D7BF3C5B-3C4F-4682-9FCA-3629FDD4E4A6}"/>
              </a:ext>
            </a:extLst>
          </p:cNvPr>
          <p:cNvSpPr>
            <a:spLocks noGrp="1" noRot="1" noChangeArrowheads="1"/>
          </p:cNvSpPr>
          <p:nvPr>
            <p:ph type="body" idx="1"/>
          </p:nvPr>
        </p:nvSpPr>
        <p:spPr/>
        <p:txBody>
          <a:bodyPr/>
          <a:lstStyle/>
          <a:p>
            <a:r>
              <a:rPr lang="en-US" altLang="en-US"/>
              <a:t>God has revealed right &amp; wrong.</a:t>
            </a:r>
          </a:p>
          <a:p>
            <a:r>
              <a:rPr lang="en-US" altLang="en-US" u="sng"/>
              <a:t>2Pet. 1:3</a:t>
            </a:r>
            <a:r>
              <a:rPr lang="en-US" altLang="en-US"/>
              <a:t> According as his divine power hath given unto us all things that pertain unto life and godliness, through the knowledge of him that hath called us to glory and virtue</a:t>
            </a:r>
          </a:p>
          <a:p>
            <a:r>
              <a:rPr lang="en-US" altLang="en-US"/>
              <a:t>Our attitude is under consideration.</a:t>
            </a:r>
          </a:p>
          <a:p>
            <a:endParaRPr lang="en-US" alt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6AFFDE2-C6C0-4B03-ACDF-8488344B79AF}"/>
              </a:ext>
            </a:extLst>
          </p:cNvPr>
          <p:cNvSpPr>
            <a:spLocks noGrp="1" noRot="1" noChangeArrowheads="1"/>
          </p:cNvSpPr>
          <p:nvPr>
            <p:ph type="title"/>
          </p:nvPr>
        </p:nvSpPr>
        <p:spPr/>
        <p:txBody>
          <a:bodyPr/>
          <a:lstStyle/>
          <a:p>
            <a:r>
              <a:rPr lang="en-US" altLang="en-US"/>
              <a:t>Consider:</a:t>
            </a:r>
          </a:p>
        </p:txBody>
      </p:sp>
      <p:sp>
        <p:nvSpPr>
          <p:cNvPr id="23555" name="Rectangle 3">
            <a:extLst>
              <a:ext uri="{FF2B5EF4-FFF2-40B4-BE49-F238E27FC236}">
                <a16:creationId xmlns:a16="http://schemas.microsoft.com/office/drawing/2014/main" id="{C2C17B5E-2C19-4304-B052-3E756CDFC040}"/>
              </a:ext>
            </a:extLst>
          </p:cNvPr>
          <p:cNvSpPr>
            <a:spLocks noGrp="1" noRot="1" noChangeArrowheads="1"/>
          </p:cNvSpPr>
          <p:nvPr>
            <p:ph type="body" idx="1"/>
          </p:nvPr>
        </p:nvSpPr>
        <p:spPr>
          <a:xfrm>
            <a:off x="228600" y="1371600"/>
            <a:ext cx="8616950" cy="5486400"/>
          </a:xfrm>
        </p:spPr>
        <p:txBody>
          <a:bodyPr/>
          <a:lstStyle/>
          <a:p>
            <a:r>
              <a:rPr lang="en-US" altLang="en-US"/>
              <a:t>Is the eating vegetables right or wrong?</a:t>
            </a:r>
          </a:p>
          <a:p>
            <a:r>
              <a:rPr lang="en-US" altLang="en-US"/>
              <a:t> Rom. 14:2 For one believes he may eat all things, but </a:t>
            </a:r>
            <a:r>
              <a:rPr lang="en-US" altLang="en-US" u="sng"/>
              <a:t>he who is weak</a:t>
            </a:r>
            <a:r>
              <a:rPr lang="en-US" altLang="en-US"/>
              <a:t> eats only vegetables </a:t>
            </a:r>
          </a:p>
          <a:p>
            <a:r>
              <a:rPr lang="en-US" altLang="en-US"/>
              <a:t>Rom. 14:14 I know and am convinced by the Lord Jesus that there is nothing unclean of itself;</a:t>
            </a:r>
          </a:p>
          <a:p>
            <a:r>
              <a:rPr lang="en-US" altLang="en-US"/>
              <a:t>Paul says it is not a sin to eat anything.</a:t>
            </a:r>
          </a:p>
          <a:p>
            <a:r>
              <a:rPr lang="en-US" altLang="en-US"/>
              <a:t>It is not for you to decide if it is right or wrong.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800" decel="100000"/>
                                        <p:tgtEl>
                                          <p:spTgt spid="23555">
                                            <p:txEl>
                                              <p:pRg st="0" end="0"/>
                                            </p:txEl>
                                          </p:spTgt>
                                        </p:tgtEl>
                                      </p:cBhvr>
                                    </p:animEffect>
                                    <p:anim calcmode="lin" valueType="num">
                                      <p:cBhvr>
                                        <p:cTn id="8" dur="800" decel="100000" fill="hold"/>
                                        <p:tgtEl>
                                          <p:spTgt spid="2355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355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355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55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55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3555">
                                            <p:txEl>
                                              <p:pRg st="1" end="1"/>
                                            </p:txEl>
                                          </p:spTgt>
                                        </p:tgtEl>
                                        <p:attrNameLst>
                                          <p:attrName>style.visibility</p:attrName>
                                        </p:attrNameLst>
                                      </p:cBhvr>
                                      <p:to>
                                        <p:strVal val="visible"/>
                                      </p:to>
                                    </p:set>
                                    <p:animEffect transition="in" filter="fade">
                                      <p:cBhvr>
                                        <p:cTn id="17" dur="800" decel="100000"/>
                                        <p:tgtEl>
                                          <p:spTgt spid="23555">
                                            <p:txEl>
                                              <p:pRg st="1" end="1"/>
                                            </p:txEl>
                                          </p:spTgt>
                                        </p:tgtEl>
                                      </p:cBhvr>
                                    </p:animEffect>
                                    <p:anim calcmode="lin" valueType="num">
                                      <p:cBhvr>
                                        <p:cTn id="18" dur="800" decel="100000" fill="hold"/>
                                        <p:tgtEl>
                                          <p:spTgt spid="23555">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3555">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3555">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3555">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3555">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3555">
                                            <p:txEl>
                                              <p:pRg st="2" end="2"/>
                                            </p:txEl>
                                          </p:spTgt>
                                        </p:tgtEl>
                                        <p:attrNameLst>
                                          <p:attrName>style.visibility</p:attrName>
                                        </p:attrNameLst>
                                      </p:cBhvr>
                                      <p:to>
                                        <p:strVal val="visible"/>
                                      </p:to>
                                    </p:set>
                                    <p:animEffect transition="in" filter="fade">
                                      <p:cBhvr>
                                        <p:cTn id="27" dur="800" decel="100000"/>
                                        <p:tgtEl>
                                          <p:spTgt spid="23555">
                                            <p:txEl>
                                              <p:pRg st="2" end="2"/>
                                            </p:txEl>
                                          </p:spTgt>
                                        </p:tgtEl>
                                      </p:cBhvr>
                                    </p:animEffect>
                                    <p:anim calcmode="lin" valueType="num">
                                      <p:cBhvr>
                                        <p:cTn id="28" dur="800" decel="100000" fill="hold"/>
                                        <p:tgtEl>
                                          <p:spTgt spid="23555">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3555">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3555">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3555">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355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23555">
                                            <p:txEl>
                                              <p:pRg st="3" end="3"/>
                                            </p:txEl>
                                          </p:spTgt>
                                        </p:tgtEl>
                                        <p:attrNameLst>
                                          <p:attrName>style.visibility</p:attrName>
                                        </p:attrNameLst>
                                      </p:cBhvr>
                                      <p:to>
                                        <p:strVal val="visible"/>
                                      </p:to>
                                    </p:set>
                                    <p:animEffect transition="in" filter="fade">
                                      <p:cBhvr>
                                        <p:cTn id="37" dur="800" decel="100000"/>
                                        <p:tgtEl>
                                          <p:spTgt spid="23555">
                                            <p:txEl>
                                              <p:pRg st="3" end="3"/>
                                            </p:txEl>
                                          </p:spTgt>
                                        </p:tgtEl>
                                      </p:cBhvr>
                                    </p:animEffect>
                                    <p:anim calcmode="lin" valueType="num">
                                      <p:cBhvr>
                                        <p:cTn id="38" dur="800" decel="100000" fill="hold"/>
                                        <p:tgtEl>
                                          <p:spTgt spid="23555">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23555">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23555">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3555">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3555">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23555">
                                            <p:txEl>
                                              <p:pRg st="4" end="4"/>
                                            </p:txEl>
                                          </p:spTgt>
                                        </p:tgtEl>
                                        <p:attrNameLst>
                                          <p:attrName>style.visibility</p:attrName>
                                        </p:attrNameLst>
                                      </p:cBhvr>
                                      <p:to>
                                        <p:strVal val="visible"/>
                                      </p:to>
                                    </p:set>
                                    <p:animEffect transition="in" filter="fade">
                                      <p:cBhvr>
                                        <p:cTn id="47" dur="800" decel="100000"/>
                                        <p:tgtEl>
                                          <p:spTgt spid="23555">
                                            <p:txEl>
                                              <p:pRg st="4" end="4"/>
                                            </p:txEl>
                                          </p:spTgt>
                                        </p:tgtEl>
                                      </p:cBhvr>
                                    </p:animEffect>
                                    <p:anim calcmode="lin" valueType="num">
                                      <p:cBhvr>
                                        <p:cTn id="48" dur="800" decel="100000" fill="hold"/>
                                        <p:tgtEl>
                                          <p:spTgt spid="23555">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23555">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23555">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3555">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3555">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7E8E794-8692-41AF-8A62-960DF82393AE}"/>
              </a:ext>
            </a:extLst>
          </p:cNvPr>
          <p:cNvSpPr>
            <a:spLocks noGrp="1" noRot="1" noChangeArrowheads="1"/>
          </p:cNvSpPr>
          <p:nvPr>
            <p:ph type="title"/>
          </p:nvPr>
        </p:nvSpPr>
        <p:spPr/>
        <p:txBody>
          <a:bodyPr/>
          <a:lstStyle/>
          <a:p>
            <a:r>
              <a:rPr lang="en-US" altLang="en-US"/>
              <a:t>Consider:</a:t>
            </a:r>
          </a:p>
        </p:txBody>
      </p:sp>
      <p:sp>
        <p:nvSpPr>
          <p:cNvPr id="24579" name="Rectangle 3">
            <a:extLst>
              <a:ext uri="{FF2B5EF4-FFF2-40B4-BE49-F238E27FC236}">
                <a16:creationId xmlns:a16="http://schemas.microsoft.com/office/drawing/2014/main" id="{30AEF41F-DA91-429C-918E-E6ECE4B33692}"/>
              </a:ext>
            </a:extLst>
          </p:cNvPr>
          <p:cNvSpPr>
            <a:spLocks noGrp="1" noRot="1" noChangeArrowheads="1"/>
          </p:cNvSpPr>
          <p:nvPr>
            <p:ph type="body" idx="1"/>
          </p:nvPr>
        </p:nvSpPr>
        <p:spPr>
          <a:xfrm>
            <a:off x="304800" y="1295400"/>
            <a:ext cx="8537575" cy="5105400"/>
          </a:xfrm>
        </p:spPr>
        <p:txBody>
          <a:bodyPr/>
          <a:lstStyle/>
          <a:p>
            <a:r>
              <a:rPr lang="en-US" altLang="en-US"/>
              <a:t> Rom. 14:14 (cont.)  but to him who considers anything to be unclean, to him it is unclean. 15 Yet if your brother is grieved because of your food, you are no longer walking in love. Do not destroy with your food the one for whom Christ died.16 Therefore do not let your good be spoken of as evil;17 for the kingdom of God is not eating and drinking, but righteousness and peace and joy in the Holy Spirit.</a:t>
            </a: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C357B82-F5B3-4232-8158-806E04756821}"/>
              </a:ext>
            </a:extLst>
          </p:cNvPr>
          <p:cNvSpPr>
            <a:spLocks noGrp="1" noChangeArrowheads="1"/>
          </p:cNvSpPr>
          <p:nvPr>
            <p:ph type="ctrTitle"/>
          </p:nvPr>
        </p:nvSpPr>
        <p:spPr>
          <a:xfrm>
            <a:off x="533400" y="1981200"/>
            <a:ext cx="7772400" cy="1736725"/>
          </a:xfrm>
        </p:spPr>
        <p:txBody>
          <a:bodyPr/>
          <a:lstStyle/>
          <a:p>
            <a:r>
              <a:rPr lang="en-US" altLang="en-US"/>
              <a:t>Let Your Conscience be Your Guide!</a:t>
            </a:r>
          </a:p>
        </p:txBody>
      </p:sp>
      <p:sp>
        <p:nvSpPr>
          <p:cNvPr id="2051" name="Rectangle 3">
            <a:extLst>
              <a:ext uri="{FF2B5EF4-FFF2-40B4-BE49-F238E27FC236}">
                <a16:creationId xmlns:a16="http://schemas.microsoft.com/office/drawing/2014/main" id="{7ABEB6DD-816B-4229-85AA-578C79192EEE}"/>
              </a:ext>
            </a:extLst>
          </p:cNvPr>
          <p:cNvSpPr>
            <a:spLocks noGrp="1" noChangeArrowheads="1"/>
          </p:cNvSpPr>
          <p:nvPr>
            <p:ph type="subTitle" idx="1"/>
          </p:nvPr>
        </p:nvSpPr>
        <p:spPr>
          <a:xfrm>
            <a:off x="2895600" y="5410200"/>
            <a:ext cx="5867400" cy="1066800"/>
          </a:xfrm>
        </p:spPr>
        <p:txBody>
          <a:bodyPr/>
          <a:lstStyle/>
          <a:p>
            <a:endParaRPr lang="en-US" altLang="en-US"/>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F8E68F3-69A4-4D73-BEB2-B381EB5F2612}"/>
              </a:ext>
            </a:extLst>
          </p:cNvPr>
          <p:cNvSpPr>
            <a:spLocks noGrp="1" noRot="1" noChangeArrowheads="1"/>
          </p:cNvSpPr>
          <p:nvPr>
            <p:ph type="title"/>
          </p:nvPr>
        </p:nvSpPr>
        <p:spPr/>
        <p:txBody>
          <a:bodyPr/>
          <a:lstStyle/>
          <a:p>
            <a:r>
              <a:rPr lang="en-US" altLang="en-US"/>
              <a:t>Consider:</a:t>
            </a:r>
          </a:p>
        </p:txBody>
      </p:sp>
      <p:sp>
        <p:nvSpPr>
          <p:cNvPr id="26627" name="Rectangle 3">
            <a:extLst>
              <a:ext uri="{FF2B5EF4-FFF2-40B4-BE49-F238E27FC236}">
                <a16:creationId xmlns:a16="http://schemas.microsoft.com/office/drawing/2014/main" id="{D0B3384D-543C-419F-903F-ACE75BD81854}"/>
              </a:ext>
            </a:extLst>
          </p:cNvPr>
          <p:cNvSpPr>
            <a:spLocks noGrp="1" noRot="1" noChangeArrowheads="1"/>
          </p:cNvSpPr>
          <p:nvPr>
            <p:ph type="body" idx="1"/>
          </p:nvPr>
        </p:nvSpPr>
        <p:spPr>
          <a:xfrm>
            <a:off x="301625" y="1600200"/>
            <a:ext cx="8689975" cy="5029200"/>
          </a:xfrm>
        </p:spPr>
        <p:txBody>
          <a:bodyPr/>
          <a:lstStyle/>
          <a:p>
            <a:r>
              <a:rPr lang="en-US" altLang="en-US" u="sng"/>
              <a:t>Rom. 14:20</a:t>
            </a:r>
            <a:r>
              <a:rPr lang="en-US" altLang="en-US"/>
              <a:t> Do not destroy the work of God for the sake of food. All things indeed are pure, but it is evil for the man who eats with offense.</a:t>
            </a:r>
          </a:p>
          <a:p>
            <a:r>
              <a:rPr lang="en-US" altLang="en-US"/>
              <a:t>Where is the offense?</a:t>
            </a:r>
          </a:p>
          <a:p>
            <a:r>
              <a:rPr lang="en-US" altLang="en-US" u="sng"/>
              <a:t>Rom. 14:23</a:t>
            </a:r>
            <a:r>
              <a:rPr lang="en-US" altLang="en-US"/>
              <a:t> But he who doubts is condemned if he eats, because he does not eat from faith; for whatever is not from faith is sin.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374056A-775B-4E80-B998-1DAB922A0297}"/>
              </a:ext>
            </a:extLst>
          </p:cNvPr>
          <p:cNvSpPr>
            <a:spLocks noGrp="1" noRot="1" noChangeArrowheads="1"/>
          </p:cNvSpPr>
          <p:nvPr>
            <p:ph type="title"/>
          </p:nvPr>
        </p:nvSpPr>
        <p:spPr/>
        <p:txBody>
          <a:bodyPr/>
          <a:lstStyle/>
          <a:p>
            <a:r>
              <a:rPr lang="en-US" altLang="en-US"/>
              <a:t>Consider:</a:t>
            </a:r>
          </a:p>
        </p:txBody>
      </p:sp>
      <p:sp>
        <p:nvSpPr>
          <p:cNvPr id="27651" name="Rectangle 3">
            <a:extLst>
              <a:ext uri="{FF2B5EF4-FFF2-40B4-BE49-F238E27FC236}">
                <a16:creationId xmlns:a16="http://schemas.microsoft.com/office/drawing/2014/main" id="{3F2DE120-2299-4312-889E-0E24B2BD64CE}"/>
              </a:ext>
            </a:extLst>
          </p:cNvPr>
          <p:cNvSpPr>
            <a:spLocks noGrp="1" noRot="1" noChangeArrowheads="1"/>
          </p:cNvSpPr>
          <p:nvPr>
            <p:ph type="body" idx="1"/>
          </p:nvPr>
        </p:nvSpPr>
        <p:spPr>
          <a:xfrm>
            <a:off x="304800" y="1295400"/>
            <a:ext cx="8540750" cy="5181600"/>
          </a:xfrm>
        </p:spPr>
        <p:txBody>
          <a:bodyPr/>
          <a:lstStyle/>
          <a:p>
            <a:r>
              <a:rPr lang="en-US" altLang="en-US"/>
              <a:t>The offense is in rebelling against God.</a:t>
            </a:r>
          </a:p>
          <a:p>
            <a:r>
              <a:rPr lang="en-US" altLang="en-US"/>
              <a:t>If you believe God’s Word teaches something is sin, even if wrong and you do it you are ignoring what you believe God has taught.</a:t>
            </a:r>
          </a:p>
          <a:p>
            <a:r>
              <a:rPr lang="en-US" altLang="en-US"/>
              <a:t>Your defiance toward God is your sin.</a:t>
            </a:r>
          </a:p>
          <a:p>
            <a:r>
              <a:rPr lang="en-US" altLang="en-US" u="sng"/>
              <a:t>Isa 1:20</a:t>
            </a:r>
            <a:r>
              <a:rPr lang="en-US" altLang="en-US"/>
              <a:t> But if ye refuse and rebel, ye shall be devoured with the sword: for the mouth of the LORD hath spoken it.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998D845E-A1A0-42AB-98F4-CA45B3CDFC21}"/>
              </a:ext>
            </a:extLst>
          </p:cNvPr>
          <p:cNvSpPr>
            <a:spLocks noGrp="1" noRot="1" noChangeArrowheads="1"/>
          </p:cNvSpPr>
          <p:nvPr>
            <p:ph type="title"/>
          </p:nvPr>
        </p:nvSpPr>
        <p:spPr/>
        <p:txBody>
          <a:bodyPr/>
          <a:lstStyle/>
          <a:p>
            <a:r>
              <a:rPr lang="en-US" altLang="en-US"/>
              <a:t>Conclusion:</a:t>
            </a:r>
          </a:p>
        </p:txBody>
      </p:sp>
      <p:sp>
        <p:nvSpPr>
          <p:cNvPr id="28675" name="Rectangle 3">
            <a:extLst>
              <a:ext uri="{FF2B5EF4-FFF2-40B4-BE49-F238E27FC236}">
                <a16:creationId xmlns:a16="http://schemas.microsoft.com/office/drawing/2014/main" id="{3E7D97F4-FFD9-42C3-BCD1-251185300264}"/>
              </a:ext>
            </a:extLst>
          </p:cNvPr>
          <p:cNvSpPr>
            <a:spLocks noGrp="1" noRot="1" noChangeArrowheads="1"/>
          </p:cNvSpPr>
          <p:nvPr>
            <p:ph type="body" idx="1"/>
          </p:nvPr>
        </p:nvSpPr>
        <p:spPr>
          <a:xfrm>
            <a:off x="228600" y="1371600"/>
            <a:ext cx="8616950" cy="5105400"/>
          </a:xfrm>
        </p:spPr>
        <p:txBody>
          <a:bodyPr/>
          <a:lstStyle/>
          <a:p>
            <a:r>
              <a:rPr lang="en-US" altLang="en-US" sz="3000"/>
              <a:t>Our conscience is not some indwelling, immutable power. </a:t>
            </a:r>
          </a:p>
          <a:p>
            <a:r>
              <a:rPr lang="en-US" altLang="en-US" sz="3000"/>
              <a:t>It simply describes the inward principles by which we direct our lives.</a:t>
            </a:r>
          </a:p>
          <a:p>
            <a:r>
              <a:rPr lang="en-US" altLang="en-US" sz="3000"/>
              <a:t>Our conscience does not train us, it must be trained by the study and application of God’s word.</a:t>
            </a:r>
          </a:p>
          <a:p>
            <a:r>
              <a:rPr lang="en-US" altLang="en-US" sz="3000"/>
              <a:t>God’s word is the only basis for right or wrong.</a:t>
            </a:r>
          </a:p>
          <a:p>
            <a:r>
              <a:rPr lang="en-US" altLang="en-US" sz="3000"/>
              <a:t>We do </a:t>
            </a:r>
            <a:r>
              <a:rPr lang="en-US" altLang="en-US" sz="3000" u="sng"/>
              <a:t>Not</a:t>
            </a:r>
            <a:r>
              <a:rPr lang="en-US" altLang="en-US" sz="3000"/>
              <a:t> have any inherent right to decide or determine that which is right or wrong.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8675">
                                            <p:txEl>
                                              <p:pRg st="0" end="0"/>
                                            </p:txEl>
                                          </p:spTgt>
                                        </p:tgtEl>
                                        <p:attrNameLst>
                                          <p:attrName>style.visibility</p:attrName>
                                        </p:attrNameLst>
                                      </p:cBhvr>
                                      <p:to>
                                        <p:strVal val="visible"/>
                                      </p:to>
                                    </p:set>
                                    <p:anim calcmode="discrete" valueType="clr">
                                      <p:cBhvr override="childStyle">
                                        <p:cTn id="7" dur="80"/>
                                        <p:tgtEl>
                                          <p:spTgt spid="2867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67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28675">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8675">
                                            <p:txEl>
                                              <p:pRg st="1" end="1"/>
                                            </p:txEl>
                                          </p:spTgt>
                                        </p:tgtEl>
                                        <p:attrNameLst>
                                          <p:attrName>style.visibility</p:attrName>
                                        </p:attrNameLst>
                                      </p:cBhvr>
                                      <p:to>
                                        <p:strVal val="visible"/>
                                      </p:to>
                                    </p:set>
                                    <p:anim calcmode="discrete" valueType="clr">
                                      <p:cBhvr override="childStyle">
                                        <p:cTn id="14" dur="80"/>
                                        <p:tgtEl>
                                          <p:spTgt spid="2867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8675">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28675">
                                            <p:txEl>
                                              <p:pRg st="1" end="1"/>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28675">
                                            <p:txEl>
                                              <p:pRg st="2" end="2"/>
                                            </p:txEl>
                                          </p:spTgt>
                                        </p:tgtEl>
                                        <p:attrNameLst>
                                          <p:attrName>style.visibility</p:attrName>
                                        </p:attrNameLst>
                                      </p:cBhvr>
                                      <p:to>
                                        <p:strVal val="visible"/>
                                      </p:to>
                                    </p:set>
                                    <p:anim calcmode="discrete" valueType="clr">
                                      <p:cBhvr override="childStyle">
                                        <p:cTn id="21" dur="80"/>
                                        <p:tgtEl>
                                          <p:spTgt spid="28675">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8675">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28675">
                                            <p:txEl>
                                              <p:pRg st="2" end="2"/>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28675">
                                            <p:txEl>
                                              <p:pRg st="3" end="3"/>
                                            </p:txEl>
                                          </p:spTgt>
                                        </p:tgtEl>
                                        <p:attrNameLst>
                                          <p:attrName>style.visibility</p:attrName>
                                        </p:attrNameLst>
                                      </p:cBhvr>
                                      <p:to>
                                        <p:strVal val="visible"/>
                                      </p:to>
                                    </p:set>
                                    <p:anim calcmode="discrete" valueType="clr">
                                      <p:cBhvr override="childStyle">
                                        <p:cTn id="28" dur="80"/>
                                        <p:tgtEl>
                                          <p:spTgt spid="28675">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28675">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28675">
                                            <p:txEl>
                                              <p:pRg st="3" end="3"/>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28675">
                                            <p:txEl>
                                              <p:pRg st="4" end="4"/>
                                            </p:txEl>
                                          </p:spTgt>
                                        </p:tgtEl>
                                        <p:attrNameLst>
                                          <p:attrName>style.visibility</p:attrName>
                                        </p:attrNameLst>
                                      </p:cBhvr>
                                      <p:to>
                                        <p:strVal val="visible"/>
                                      </p:to>
                                    </p:set>
                                    <p:anim calcmode="discrete" valueType="clr">
                                      <p:cBhvr override="childStyle">
                                        <p:cTn id="35" dur="80"/>
                                        <p:tgtEl>
                                          <p:spTgt spid="28675">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28675">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28675">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AC81172-0F5F-4430-B824-32A173B17979}"/>
              </a:ext>
            </a:extLst>
          </p:cNvPr>
          <p:cNvSpPr>
            <a:spLocks noGrp="1" noRot="1" noChangeArrowheads="1"/>
          </p:cNvSpPr>
          <p:nvPr>
            <p:ph type="title"/>
          </p:nvPr>
        </p:nvSpPr>
        <p:spPr/>
        <p:txBody>
          <a:bodyPr/>
          <a:lstStyle/>
          <a:p>
            <a:r>
              <a:rPr lang="en-US" altLang="en-US"/>
              <a:t>And that brings us the ultimate answer of a good conscience.</a:t>
            </a:r>
          </a:p>
        </p:txBody>
      </p:sp>
      <p:sp>
        <p:nvSpPr>
          <p:cNvPr id="29699" name="Rectangle 3">
            <a:extLst>
              <a:ext uri="{FF2B5EF4-FFF2-40B4-BE49-F238E27FC236}">
                <a16:creationId xmlns:a16="http://schemas.microsoft.com/office/drawing/2014/main" id="{C4B4130C-1F1A-4958-AB40-1C0AB4ED340B}"/>
              </a:ext>
            </a:extLst>
          </p:cNvPr>
          <p:cNvSpPr>
            <a:spLocks noGrp="1" noRot="1" noChangeArrowheads="1"/>
          </p:cNvSpPr>
          <p:nvPr>
            <p:ph type="body" idx="1"/>
          </p:nvPr>
        </p:nvSpPr>
        <p:spPr/>
        <p:txBody>
          <a:bodyPr/>
          <a:lstStyle/>
          <a:p>
            <a:r>
              <a:rPr lang="en-US" altLang="en-US" sz="3000" u="sng"/>
              <a:t>1Pet 3:20</a:t>
            </a:r>
            <a:r>
              <a:rPr lang="en-US" altLang="en-US" sz="3000"/>
              <a:t> Which sometime were disobedient, when once the longsuffering of God waited in the days of Noah, while the ark was a preparing, wherein few, that is, eight souls were saved by water.                                  21 ¶ The like figure whereunto even baptism doth also now save us (not the putting away of the filth of the flesh, but the answer of a good conscience toward God,) by the resurrection of Jesus Christ: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Scale>
                                      <p:cBhvr>
                                        <p:cTn id="7" dur="1000" decel="50000" fill="hold">
                                          <p:stCondLst>
                                            <p:cond delay="0"/>
                                          </p:stCondLst>
                                        </p:cTn>
                                        <p:tgtEl>
                                          <p:spTgt spid="2969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9699">
                                            <p:txEl>
                                              <p:pRg st="0" end="0"/>
                                            </p:txEl>
                                          </p:spTgt>
                                        </p:tgtEl>
                                        <p:attrNameLst>
                                          <p:attrName>ppt_x</p:attrName>
                                          <p:attrName>ppt_y</p:attrName>
                                        </p:attrNameLst>
                                      </p:cBhvr>
                                    </p:animMotion>
                                    <p:animEffect transition="in" filter="fade">
                                      <p:cBhvr>
                                        <p:cTn id="9" dur="1000"/>
                                        <p:tgtEl>
                                          <p:spTgt spid="296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2B1EF93-B5F9-48B3-B14D-DD9066611239}"/>
              </a:ext>
            </a:extLst>
          </p:cNvPr>
          <p:cNvSpPr>
            <a:spLocks noGrp="1" noRot="1" noChangeArrowheads="1"/>
          </p:cNvSpPr>
          <p:nvPr>
            <p:ph type="title"/>
          </p:nvPr>
        </p:nvSpPr>
        <p:spPr/>
        <p:txBody>
          <a:bodyPr/>
          <a:lstStyle/>
          <a:p>
            <a:r>
              <a:rPr lang="en-US" altLang="en-US"/>
              <a:t>Conscience – The Form</a:t>
            </a:r>
          </a:p>
        </p:txBody>
      </p:sp>
      <p:sp>
        <p:nvSpPr>
          <p:cNvPr id="8195" name="Rectangle 3">
            <a:extLst>
              <a:ext uri="{FF2B5EF4-FFF2-40B4-BE49-F238E27FC236}">
                <a16:creationId xmlns:a16="http://schemas.microsoft.com/office/drawing/2014/main" id="{6CFD050B-471A-4D5D-A914-533DF60D4EE6}"/>
              </a:ext>
            </a:extLst>
          </p:cNvPr>
          <p:cNvSpPr>
            <a:spLocks noGrp="1" noRot="1" noChangeArrowheads="1"/>
          </p:cNvSpPr>
          <p:nvPr>
            <p:ph type="body" idx="1"/>
          </p:nvPr>
        </p:nvSpPr>
        <p:spPr>
          <a:xfrm>
            <a:off x="304800" y="1295400"/>
            <a:ext cx="8610600" cy="5105400"/>
          </a:xfrm>
        </p:spPr>
        <p:txBody>
          <a:bodyPr/>
          <a:lstStyle/>
          <a:p>
            <a:r>
              <a:rPr lang="en-US" altLang="en-US" i="1"/>
              <a:t>From </a:t>
            </a:r>
            <a:r>
              <a:rPr lang="en-US" altLang="en-US" i="1">
                <a:hlinkClick r:id="rId2"/>
              </a:rPr>
              <a:t>Webster's Revised Unabridged Dictionary (1913) </a:t>
            </a:r>
            <a:r>
              <a:rPr lang="en-US" altLang="en-US" i="1"/>
              <a:t>: </a:t>
            </a:r>
            <a:endParaRPr lang="en-US" altLang="en-US"/>
          </a:p>
          <a:p>
            <a:pPr>
              <a:buFont typeface="Arial" panose="020B0604020202020204" pitchFamily="34" charset="0"/>
              <a:buNone/>
            </a:pPr>
            <a:r>
              <a:rPr lang="en-US" altLang="en-US"/>
              <a:t>  Conscience \Con"science\, n. [F. conscience, fr. L. conscientia, fr. consciens, p. pr. of conscire to know, to be conscious;con- + scire to know. See </a:t>
            </a:r>
            <a:r>
              <a:rPr lang="en-US" altLang="en-US">
                <a:hlinkClick r:id="rId3"/>
              </a:rPr>
              <a:t>Science</a:t>
            </a:r>
            <a:r>
              <a:rPr lang="en-US" altLang="en-US"/>
              <a:t>.]</a:t>
            </a:r>
          </a:p>
          <a:p>
            <a:pPr>
              <a:buFont typeface="Arial" panose="020B0604020202020204" pitchFamily="34" charset="0"/>
              <a:buNone/>
            </a:pPr>
            <a:r>
              <a:rPr lang="en-US" altLang="en-US"/>
              <a:t>  1. Knowledge of one's own thoughts or actions; consciousness.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5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195">
                                            <p:txEl>
                                              <p:pRg st="0" end="0"/>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 calcmode="lin" valueType="num">
                                      <p:cBhvr>
                                        <p:cTn id="11" dur="500" fill="hold"/>
                                        <p:tgtEl>
                                          <p:spTgt spid="8195">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8195">
                                            <p:txEl>
                                              <p:pRg st="1" end="1"/>
                                            </p:txEl>
                                          </p:spTgt>
                                        </p:tgtEl>
                                        <p:attrNameLst>
                                          <p:attrName>ppt_h</p:attrName>
                                        </p:attrNameLst>
                                      </p:cBhvr>
                                      <p:tavLst>
                                        <p:tav tm="0">
                                          <p:val>
                                            <p:strVal val="#ppt_h"/>
                                          </p:val>
                                        </p:tav>
                                        <p:tav tm="100000">
                                          <p:val>
                                            <p:strVal val="#ppt_h"/>
                                          </p:val>
                                        </p:tav>
                                      </p:tavLst>
                                    </p:anim>
                                  </p:childTnLst>
                                </p:cTn>
                              </p:par>
                              <p:par>
                                <p:cTn id="13" presetID="17" presetClass="entr" presetSubtype="10" fill="hold" nodeType="with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 calcmode="lin" valueType="num">
                                      <p:cBhvr>
                                        <p:cTn id="15" dur="500" fill="hold"/>
                                        <p:tgtEl>
                                          <p:spTgt spid="8195">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8195">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058F148-6DA3-49F0-B66F-ECA339D53E44}"/>
              </a:ext>
            </a:extLst>
          </p:cNvPr>
          <p:cNvSpPr>
            <a:spLocks noGrp="1" noRot="1" noChangeArrowheads="1"/>
          </p:cNvSpPr>
          <p:nvPr>
            <p:ph type="title"/>
          </p:nvPr>
        </p:nvSpPr>
        <p:spPr/>
        <p:txBody>
          <a:bodyPr/>
          <a:lstStyle/>
          <a:p>
            <a:r>
              <a:rPr lang="en-US" altLang="en-US"/>
              <a:t>Conscience – The Form</a:t>
            </a:r>
          </a:p>
        </p:txBody>
      </p:sp>
      <p:sp>
        <p:nvSpPr>
          <p:cNvPr id="9219" name="Rectangle 3">
            <a:extLst>
              <a:ext uri="{FF2B5EF4-FFF2-40B4-BE49-F238E27FC236}">
                <a16:creationId xmlns:a16="http://schemas.microsoft.com/office/drawing/2014/main" id="{1FB35984-0555-4D63-A818-FB220514AF6A}"/>
              </a:ext>
            </a:extLst>
          </p:cNvPr>
          <p:cNvSpPr>
            <a:spLocks noGrp="1" noRot="1" noChangeArrowheads="1"/>
          </p:cNvSpPr>
          <p:nvPr>
            <p:ph type="body" idx="1"/>
          </p:nvPr>
        </p:nvSpPr>
        <p:spPr/>
        <p:txBody>
          <a:bodyPr/>
          <a:lstStyle/>
          <a:p>
            <a:r>
              <a:rPr lang="en-US" altLang="en-US"/>
              <a:t>2. The faculty, power, or inward principle which decides as to the character of one's own actions, purposes, and affections, warning against and condemning that which is wrong, and approving and prompting to that which is right; the moral faculty passing judgment on one's self; the moral sense.</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D71ACCD-5867-4B03-8C46-5D9F8D7D99C3}"/>
              </a:ext>
            </a:extLst>
          </p:cNvPr>
          <p:cNvSpPr>
            <a:spLocks noGrp="1" noRot="1" noChangeArrowheads="1"/>
          </p:cNvSpPr>
          <p:nvPr>
            <p:ph type="title"/>
          </p:nvPr>
        </p:nvSpPr>
        <p:spPr/>
        <p:txBody>
          <a:bodyPr/>
          <a:lstStyle/>
          <a:p>
            <a:r>
              <a:rPr lang="en-US" altLang="en-US"/>
              <a:t>Conscience – The Form</a:t>
            </a:r>
          </a:p>
        </p:txBody>
      </p:sp>
      <p:sp>
        <p:nvSpPr>
          <p:cNvPr id="10243" name="Rectangle 3">
            <a:extLst>
              <a:ext uri="{FF2B5EF4-FFF2-40B4-BE49-F238E27FC236}">
                <a16:creationId xmlns:a16="http://schemas.microsoft.com/office/drawing/2014/main" id="{B901C2F4-B9FF-4502-8AF0-C4AF5C745DDD}"/>
              </a:ext>
            </a:extLst>
          </p:cNvPr>
          <p:cNvSpPr>
            <a:spLocks noGrp="1" noRot="1" noChangeArrowheads="1"/>
          </p:cNvSpPr>
          <p:nvPr>
            <p:ph type="body" idx="1"/>
          </p:nvPr>
        </p:nvSpPr>
        <p:spPr/>
        <p:txBody>
          <a:bodyPr/>
          <a:lstStyle/>
          <a:p>
            <a:r>
              <a:rPr lang="en-US" altLang="en-US"/>
              <a:t>1. Knowledge of one's own thoughts or actions; consciousness.</a:t>
            </a:r>
          </a:p>
          <a:p>
            <a:r>
              <a:rPr lang="en-US" altLang="en-US"/>
              <a:t>Our consciousness</a:t>
            </a:r>
          </a:p>
          <a:p>
            <a:r>
              <a:rPr lang="en-US" altLang="en-US"/>
              <a:t>We are God’s unique creatures</a:t>
            </a:r>
          </a:p>
          <a:p>
            <a:r>
              <a:rPr lang="en-US" altLang="en-US"/>
              <a:t>Freedom of choice</a:t>
            </a:r>
          </a:p>
          <a:p>
            <a:r>
              <a:rPr lang="en-US" altLang="en-US"/>
              <a:t>Our conscience separates us from all of God’s other creatures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9D24143-4BF6-464A-BD26-43CF7A174E8B}"/>
              </a:ext>
            </a:extLst>
          </p:cNvPr>
          <p:cNvSpPr>
            <a:spLocks noGrp="1" noRot="1" noChangeArrowheads="1"/>
          </p:cNvSpPr>
          <p:nvPr>
            <p:ph type="title"/>
          </p:nvPr>
        </p:nvSpPr>
        <p:spPr/>
        <p:txBody>
          <a:bodyPr/>
          <a:lstStyle/>
          <a:p>
            <a:r>
              <a:rPr lang="en-US" altLang="en-US"/>
              <a:t>It continues:</a:t>
            </a:r>
          </a:p>
        </p:txBody>
      </p:sp>
      <p:sp>
        <p:nvSpPr>
          <p:cNvPr id="11267" name="Rectangle 3">
            <a:extLst>
              <a:ext uri="{FF2B5EF4-FFF2-40B4-BE49-F238E27FC236}">
                <a16:creationId xmlns:a16="http://schemas.microsoft.com/office/drawing/2014/main" id="{F6030800-FBA6-4C60-BFDF-122D3860F77B}"/>
              </a:ext>
            </a:extLst>
          </p:cNvPr>
          <p:cNvSpPr>
            <a:spLocks noGrp="1" noRot="1" noChangeArrowheads="1"/>
          </p:cNvSpPr>
          <p:nvPr>
            <p:ph type="body" idx="1"/>
          </p:nvPr>
        </p:nvSpPr>
        <p:spPr/>
        <p:txBody>
          <a:bodyPr/>
          <a:lstStyle/>
          <a:p>
            <a:r>
              <a:rPr lang="en-US" altLang="en-US" sz="2800"/>
              <a:t>2. The faculty, power, or </a:t>
            </a:r>
            <a:r>
              <a:rPr lang="en-US" altLang="en-US" b="1" u="sng"/>
              <a:t>inward principle</a:t>
            </a:r>
            <a:r>
              <a:rPr lang="en-US" altLang="en-US" sz="2800"/>
              <a:t> which decides as to the character of one's own actions, purposes, and affections, warning against and condemning that which is wrong, and approving and prompting to that which is right; the moral faculty passing judgment on one's self; the moral sense.</a:t>
            </a:r>
          </a:p>
          <a:p>
            <a:r>
              <a:rPr lang="en-US" altLang="en-US" sz="2800" u="sng"/>
              <a:t>Not </a:t>
            </a:r>
            <a:r>
              <a:rPr lang="en-US" altLang="en-US" sz="2800"/>
              <a:t>some miraculous, supernatural, immutable power</a:t>
            </a:r>
            <a:endParaRPr lang="en-US" altLang="en-US" sz="2800" u="sng"/>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5BB944F-948B-420E-8002-73588BBA0269}"/>
              </a:ext>
            </a:extLst>
          </p:cNvPr>
          <p:cNvSpPr>
            <a:spLocks noGrp="1" noRot="1" noChangeArrowheads="1"/>
          </p:cNvSpPr>
          <p:nvPr>
            <p:ph type="title"/>
          </p:nvPr>
        </p:nvSpPr>
        <p:spPr/>
        <p:txBody>
          <a:bodyPr/>
          <a:lstStyle/>
          <a:p>
            <a:r>
              <a:rPr lang="en-US" altLang="en-US"/>
              <a:t>Conscience – The Function:</a:t>
            </a:r>
          </a:p>
        </p:txBody>
      </p:sp>
      <p:sp>
        <p:nvSpPr>
          <p:cNvPr id="12291" name="Rectangle 3">
            <a:extLst>
              <a:ext uri="{FF2B5EF4-FFF2-40B4-BE49-F238E27FC236}">
                <a16:creationId xmlns:a16="http://schemas.microsoft.com/office/drawing/2014/main" id="{5A3E04E7-8EE4-433D-BE64-535628F810E9}"/>
              </a:ext>
            </a:extLst>
          </p:cNvPr>
          <p:cNvSpPr>
            <a:spLocks noGrp="1" noRot="1" noChangeArrowheads="1"/>
          </p:cNvSpPr>
          <p:nvPr>
            <p:ph type="body" idx="1"/>
          </p:nvPr>
        </p:nvSpPr>
        <p:spPr/>
        <p:txBody>
          <a:bodyPr/>
          <a:lstStyle/>
          <a:p>
            <a:r>
              <a:rPr lang="en-US" altLang="en-US"/>
              <a:t>You do </a:t>
            </a:r>
            <a:r>
              <a:rPr lang="en-US" altLang="en-US" u="sng"/>
              <a:t>NOT</a:t>
            </a:r>
            <a:r>
              <a:rPr lang="en-US" altLang="en-US"/>
              <a:t> have any inherent right to decide or determine that which is right or wrong.</a:t>
            </a:r>
          </a:p>
          <a:p>
            <a:r>
              <a:rPr lang="en-US" altLang="en-US"/>
              <a:t>This is fundamental</a:t>
            </a:r>
          </a:p>
          <a:p>
            <a:r>
              <a:rPr lang="en-US" altLang="en-US"/>
              <a:t>The term, “ violate your conscience” does NOT appear in the Bible!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1000"/>
                                        <p:tgtEl>
                                          <p:spTgt spid="12291">
                                            <p:txEl>
                                              <p:pRg st="0" end="0"/>
                                            </p:txEl>
                                          </p:spTgt>
                                        </p:tgtEl>
                                      </p:cBhvr>
                                    </p:animEffect>
                                    <p:anim calcmode="lin" valueType="num">
                                      <p:cBhvr>
                                        <p:cTn id="8"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229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29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animEffect transition="in" filter="fade">
                                      <p:cBhvr>
                                        <p:cTn id="15" dur="1000"/>
                                        <p:tgtEl>
                                          <p:spTgt spid="12291">
                                            <p:txEl>
                                              <p:pRg st="1" end="1"/>
                                            </p:txEl>
                                          </p:spTgt>
                                        </p:tgtEl>
                                      </p:cBhvr>
                                    </p:animEffect>
                                    <p:anim calcmode="lin" valueType="num">
                                      <p:cBhvr>
                                        <p:cTn id="16"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2291">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229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2291">
                                            <p:txEl>
                                              <p:pRg st="2" end="2"/>
                                            </p:txEl>
                                          </p:spTgt>
                                        </p:tgtEl>
                                        <p:attrNameLst>
                                          <p:attrName>style.visibility</p:attrName>
                                        </p:attrNameLst>
                                      </p:cBhvr>
                                      <p:to>
                                        <p:strVal val="visible"/>
                                      </p:to>
                                    </p:set>
                                    <p:animEffect transition="in" filter="fade">
                                      <p:cBhvr>
                                        <p:cTn id="23" dur="1000"/>
                                        <p:tgtEl>
                                          <p:spTgt spid="12291">
                                            <p:txEl>
                                              <p:pRg st="2" end="2"/>
                                            </p:txEl>
                                          </p:spTgt>
                                        </p:tgtEl>
                                      </p:cBhvr>
                                    </p:animEffect>
                                    <p:anim calcmode="lin" valueType="num">
                                      <p:cBhvr>
                                        <p:cTn id="24"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12291">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2291">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6604D5B-43E0-4DE3-BAEE-A3D3C3B20727}"/>
              </a:ext>
            </a:extLst>
          </p:cNvPr>
          <p:cNvSpPr>
            <a:spLocks noGrp="1" noRot="1" noChangeArrowheads="1"/>
          </p:cNvSpPr>
          <p:nvPr>
            <p:ph type="title"/>
          </p:nvPr>
        </p:nvSpPr>
        <p:spPr/>
        <p:txBody>
          <a:bodyPr/>
          <a:lstStyle/>
          <a:p>
            <a:r>
              <a:rPr lang="en-US" altLang="en-US"/>
              <a:t>Jesus said:</a:t>
            </a:r>
          </a:p>
        </p:txBody>
      </p:sp>
      <p:sp>
        <p:nvSpPr>
          <p:cNvPr id="13315" name="Rectangle 3">
            <a:extLst>
              <a:ext uri="{FF2B5EF4-FFF2-40B4-BE49-F238E27FC236}">
                <a16:creationId xmlns:a16="http://schemas.microsoft.com/office/drawing/2014/main" id="{F480A2C7-6FF8-4029-BE14-52E5BCB6431D}"/>
              </a:ext>
            </a:extLst>
          </p:cNvPr>
          <p:cNvSpPr>
            <a:spLocks noGrp="1" noRot="1" noChangeArrowheads="1"/>
          </p:cNvSpPr>
          <p:nvPr>
            <p:ph type="body" idx="1"/>
          </p:nvPr>
        </p:nvSpPr>
        <p:spPr/>
        <p:txBody>
          <a:bodyPr/>
          <a:lstStyle/>
          <a:p>
            <a:r>
              <a:rPr lang="en-US" altLang="en-US" u="sng"/>
              <a:t>Mark 16:15</a:t>
            </a:r>
            <a:r>
              <a:rPr lang="en-US" altLang="en-US"/>
              <a:t> And He said to them, "Go into all the world and preach the gospel to every creature.                                               16 "He who believes and is baptized will be saved; but he who does not believe will be condemned.</a:t>
            </a: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2F4C63F-A886-408D-9DF0-1E45BC441287}"/>
              </a:ext>
            </a:extLst>
          </p:cNvPr>
          <p:cNvSpPr>
            <a:spLocks noGrp="1" noRot="1" noChangeArrowheads="1"/>
          </p:cNvSpPr>
          <p:nvPr>
            <p:ph type="title"/>
          </p:nvPr>
        </p:nvSpPr>
        <p:spPr/>
        <p:txBody>
          <a:bodyPr/>
          <a:lstStyle/>
          <a:p>
            <a:r>
              <a:rPr lang="en-US" altLang="en-US"/>
              <a:t>Contains Both Right &amp; Wrong:</a:t>
            </a:r>
          </a:p>
        </p:txBody>
      </p:sp>
      <p:sp>
        <p:nvSpPr>
          <p:cNvPr id="14339" name="Rectangle 3">
            <a:extLst>
              <a:ext uri="{FF2B5EF4-FFF2-40B4-BE49-F238E27FC236}">
                <a16:creationId xmlns:a16="http://schemas.microsoft.com/office/drawing/2014/main" id="{15F1A8DB-8F8A-443E-8B56-B4EEBD3DA0A3}"/>
              </a:ext>
            </a:extLst>
          </p:cNvPr>
          <p:cNvSpPr>
            <a:spLocks noGrp="1" noRot="1" noChangeArrowheads="1"/>
          </p:cNvSpPr>
          <p:nvPr>
            <p:ph type="body" idx="1"/>
          </p:nvPr>
        </p:nvSpPr>
        <p:spPr/>
        <p:txBody>
          <a:bodyPr/>
          <a:lstStyle/>
          <a:p>
            <a:r>
              <a:rPr lang="en-US" altLang="en-US"/>
              <a:t>The right – baptized believer = saved</a:t>
            </a:r>
          </a:p>
          <a:p>
            <a:r>
              <a:rPr lang="en-US" altLang="en-US"/>
              <a:t>The wrong – unbeliever = condemned</a:t>
            </a:r>
          </a:p>
          <a:p>
            <a:endParaRPr lang="en-US" altLang="en-US"/>
          </a:p>
          <a:p>
            <a:r>
              <a:rPr lang="en-US" altLang="en-US"/>
              <a:t>God has determined what is right &amp; wrong.</a:t>
            </a:r>
          </a:p>
          <a:p>
            <a:r>
              <a:rPr lang="en-US" altLang="en-US"/>
              <a:t>Your conscience must be trained to warn you when you are inclined to violate His commands.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diamond(in)">
                                      <p:cBhvr>
                                        <p:cTn id="7" dur="20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diamond(in)">
                                      <p:cBhvr>
                                        <p:cTn id="12" dur="20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animEffect transition="in" filter="diamond(in)">
                                      <p:cBhvr>
                                        <p:cTn id="17" dur="2000"/>
                                        <p:tgtEl>
                                          <p:spTgt spid="1433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diamond(in)">
                                      <p:cBhvr>
                                        <p:cTn id="22" dur="2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mpass">
  <a:themeElements>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TotalTime>
  <Words>1589</Words>
  <Application>Microsoft Office PowerPoint</Application>
  <PresentationFormat>On-screen Show (4:3)</PresentationFormat>
  <Paragraphs>85</Paragraphs>
  <Slides>24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Calibri</vt:lpstr>
      <vt:lpstr>Calibri Light</vt:lpstr>
      <vt:lpstr>Tahoma</vt:lpstr>
      <vt:lpstr>Wingdings</vt:lpstr>
      <vt:lpstr>Office Theme</vt:lpstr>
      <vt:lpstr>Compass</vt:lpstr>
      <vt:lpstr>PowerPoint Presentation</vt:lpstr>
      <vt:lpstr>Let Your Conscience be Your Guide!</vt:lpstr>
      <vt:lpstr>Conscience – The Form</vt:lpstr>
      <vt:lpstr>Conscience – The Form</vt:lpstr>
      <vt:lpstr>Conscience – The Form</vt:lpstr>
      <vt:lpstr>It continues:</vt:lpstr>
      <vt:lpstr>Conscience – The Function:</vt:lpstr>
      <vt:lpstr>Jesus said:</vt:lpstr>
      <vt:lpstr>Contains Both Right &amp; Wrong:</vt:lpstr>
      <vt:lpstr>Conscience – The Function:</vt:lpstr>
      <vt:lpstr>Conscience – The Function:</vt:lpstr>
      <vt:lpstr>Conscience – The Function:</vt:lpstr>
      <vt:lpstr>Conscience – The Function:</vt:lpstr>
      <vt:lpstr>Conscience – The Function:</vt:lpstr>
      <vt:lpstr>Conscience – The Function:</vt:lpstr>
      <vt:lpstr>Conscience – Why Confused?</vt:lpstr>
      <vt:lpstr>Conscience – Why Confused?</vt:lpstr>
      <vt:lpstr>Consider:</vt:lpstr>
      <vt:lpstr>Consider:</vt:lpstr>
      <vt:lpstr>Consider:</vt:lpstr>
      <vt:lpstr>Consider:</vt:lpstr>
      <vt:lpstr>Conclusion:</vt:lpstr>
      <vt:lpstr>And that brings us the ultimate answer of a good conscience.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13</cp:revision>
  <dcterms:created xsi:type="dcterms:W3CDTF">2013-03-24T12:46:42Z</dcterms:created>
  <dcterms:modified xsi:type="dcterms:W3CDTF">2019-03-24T18:54:44Z</dcterms:modified>
</cp:coreProperties>
</file>