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4"/>
  </p:notesMasterIdLst>
  <p:sldIdLst>
    <p:sldId id="257" r:id="rId3"/>
    <p:sldId id="256" r:id="rId4"/>
    <p:sldId id="258" r:id="rId5"/>
    <p:sldId id="263" r:id="rId6"/>
    <p:sldId id="262" r:id="rId7"/>
    <p:sldId id="264" r:id="rId8"/>
    <p:sldId id="265" r:id="rId9"/>
    <p:sldId id="266" r:id="rId10"/>
    <p:sldId id="267" r:id="rId11"/>
    <p:sldId id="268" r:id="rId12"/>
    <p:sldId id="259"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83" d="100"/>
          <a:sy n="83" d="100"/>
        </p:scale>
        <p:origin x="792" y="77"/>
      </p:cViewPr>
      <p:guideLst/>
    </p:cSldViewPr>
  </p:slideViewPr>
  <p:notesTextViewPr>
    <p:cViewPr>
      <p:scale>
        <a:sx n="1" d="1"/>
        <a:sy n="1" d="1"/>
      </p:scale>
      <p:origin x="0" y="0"/>
    </p:cViewPr>
  </p:notesTextViewPr>
  <p:sorterViewPr>
    <p:cViewPr>
      <p:scale>
        <a:sx n="100" d="100"/>
        <a:sy n="100" d="100"/>
      </p:scale>
      <p:origin x="0" y="-557"/>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D44CA1-4C8F-44E5-8BD1-69E094D2D153}" type="datetimeFigureOut">
              <a:rPr lang="en-US" smtClean="0"/>
              <a:t>3/18/2019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4FE295-B306-455E-BE3E-B2779D17F1F6}" type="slidenum">
              <a:rPr lang="en-US" smtClean="0"/>
              <a:t>‹#›</a:t>
            </a:fld>
            <a:endParaRPr lang="en-US"/>
          </a:p>
        </p:txBody>
      </p:sp>
    </p:spTree>
    <p:extLst>
      <p:ext uri="{BB962C8B-B14F-4D97-AF65-F5344CB8AC3E}">
        <p14:creationId xmlns:p14="http://schemas.microsoft.com/office/powerpoint/2010/main" val="1004029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5682EB6-6E5B-46D9-9FE1-D1E6C803D94D}"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4285021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82EB6-6E5B-46D9-9FE1-D1E6C803D94D}"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2402360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82EB6-6E5B-46D9-9FE1-D1E6C803D94D}"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35248310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5682EB6-6E5B-46D9-9FE1-D1E6C803D94D}"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21923726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82EB6-6E5B-46D9-9FE1-D1E6C803D94D}"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1239112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82EB6-6E5B-46D9-9FE1-D1E6C803D94D}"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22287105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5682EB6-6E5B-46D9-9FE1-D1E6C803D94D}"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27166228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682EB6-6E5B-46D9-9FE1-D1E6C803D94D}" type="datetimeFigureOut">
              <a:rPr lang="en-US" smtClean="0"/>
              <a:t>3/18/2019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5683916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5682EB6-6E5B-46D9-9FE1-D1E6C803D94D}" type="datetimeFigureOut">
              <a:rPr lang="en-US" smtClean="0"/>
              <a:t>3/18/2019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29873493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682EB6-6E5B-46D9-9FE1-D1E6C803D94D}" type="datetimeFigureOut">
              <a:rPr lang="en-US" smtClean="0"/>
              <a:t>3/18/2019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17884728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5682EB6-6E5B-46D9-9FE1-D1E6C803D94D}"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3510995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82EB6-6E5B-46D9-9FE1-D1E6C803D94D}"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12320036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5682EB6-6E5B-46D9-9FE1-D1E6C803D94D}"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3025904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82EB6-6E5B-46D9-9FE1-D1E6C803D94D}"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19364985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82EB6-6E5B-46D9-9FE1-D1E6C803D94D}"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1048365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82EB6-6E5B-46D9-9FE1-D1E6C803D94D}" type="datetimeFigureOut">
              <a:rPr lang="en-US" smtClean="0"/>
              <a:t>3/18/2019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3200194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5682EB6-6E5B-46D9-9FE1-D1E6C803D94D}"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195218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682EB6-6E5B-46D9-9FE1-D1E6C803D94D}" type="datetimeFigureOut">
              <a:rPr lang="en-US" smtClean="0"/>
              <a:t>3/18/2019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3814602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5682EB6-6E5B-46D9-9FE1-D1E6C803D94D}" type="datetimeFigureOut">
              <a:rPr lang="en-US" smtClean="0"/>
              <a:t>3/18/2019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495645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682EB6-6E5B-46D9-9FE1-D1E6C803D94D}" type="datetimeFigureOut">
              <a:rPr lang="en-US" smtClean="0"/>
              <a:t>3/18/2019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180247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5682EB6-6E5B-46D9-9FE1-D1E6C803D94D}"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2640717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5682EB6-6E5B-46D9-9FE1-D1E6C803D94D}" type="datetimeFigureOut">
              <a:rPr lang="en-US" smtClean="0"/>
              <a:t>3/18/2019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76D8F-7633-4044-BD4D-1D087CDF3549}" type="slidenum">
              <a:rPr lang="en-US" smtClean="0"/>
              <a:t>‹#›</a:t>
            </a:fld>
            <a:endParaRPr lang="en-US"/>
          </a:p>
        </p:txBody>
      </p:sp>
    </p:spTree>
    <p:extLst>
      <p:ext uri="{BB962C8B-B14F-4D97-AF65-F5344CB8AC3E}">
        <p14:creationId xmlns:p14="http://schemas.microsoft.com/office/powerpoint/2010/main" val="612116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682EB6-6E5B-46D9-9FE1-D1E6C803D94D}" type="datetimeFigureOut">
              <a:rPr lang="en-US" smtClean="0"/>
              <a:t>3/18/2019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676D8F-7633-4044-BD4D-1D087CDF3549}" type="slidenum">
              <a:rPr lang="en-US" smtClean="0"/>
              <a:t>‹#›</a:t>
            </a:fld>
            <a:endParaRPr lang="en-US"/>
          </a:p>
        </p:txBody>
      </p:sp>
    </p:spTree>
    <p:extLst>
      <p:ext uri="{BB962C8B-B14F-4D97-AF65-F5344CB8AC3E}">
        <p14:creationId xmlns:p14="http://schemas.microsoft.com/office/powerpoint/2010/main" val="4520102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682EB6-6E5B-46D9-9FE1-D1E6C803D94D}" type="datetimeFigureOut">
              <a:rPr lang="en-US" smtClean="0"/>
              <a:t>3/18/2019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676D8F-7633-4044-BD4D-1D087CDF3549}" type="slidenum">
              <a:rPr lang="en-US" smtClean="0"/>
              <a:t>‹#›</a:t>
            </a:fld>
            <a:endParaRPr lang="en-US"/>
          </a:p>
        </p:txBody>
      </p:sp>
    </p:spTree>
    <p:extLst>
      <p:ext uri="{BB962C8B-B14F-4D97-AF65-F5344CB8AC3E}">
        <p14:creationId xmlns:p14="http://schemas.microsoft.com/office/powerpoint/2010/main" val="368500768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2878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141BE-2AC4-481C-8AE8-361447C193BE}"/>
              </a:ext>
            </a:extLst>
          </p:cNvPr>
          <p:cNvSpPr>
            <a:spLocks noGrp="1"/>
          </p:cNvSpPr>
          <p:nvPr>
            <p:ph type="title"/>
          </p:nvPr>
        </p:nvSpPr>
        <p:spPr/>
        <p:txBody>
          <a:bodyPr/>
          <a:lstStyle/>
          <a:p>
            <a:pPr algn="ctr"/>
            <a:r>
              <a:rPr lang="en-US" b="1" dirty="0">
                <a:latin typeface="+mn-lt"/>
              </a:rPr>
              <a:t>1 Corinthians 6:9-11</a:t>
            </a:r>
          </a:p>
        </p:txBody>
      </p:sp>
      <p:sp>
        <p:nvSpPr>
          <p:cNvPr id="3" name="Content Placeholder 2">
            <a:extLst>
              <a:ext uri="{FF2B5EF4-FFF2-40B4-BE49-F238E27FC236}">
                <a16:creationId xmlns:a16="http://schemas.microsoft.com/office/drawing/2014/main" id="{E444688D-A6E0-4F9D-B311-EE2715B7C212}"/>
              </a:ext>
            </a:extLst>
          </p:cNvPr>
          <p:cNvSpPr>
            <a:spLocks noGrp="1"/>
          </p:cNvSpPr>
          <p:nvPr>
            <p:ph idx="1"/>
          </p:nvPr>
        </p:nvSpPr>
        <p:spPr>
          <a:xfrm>
            <a:off x="628650" y="1690690"/>
            <a:ext cx="7886700" cy="4802184"/>
          </a:xfrm>
        </p:spPr>
        <p:txBody>
          <a:bodyPr>
            <a:normAutofit/>
          </a:bodyPr>
          <a:lstStyle/>
          <a:p>
            <a:pPr marL="0" indent="0">
              <a:buNone/>
            </a:pPr>
            <a:r>
              <a:rPr lang="en-US" b="1" dirty="0"/>
              <a:t>Do you not know that the unrighteous will not inherit the kingdom of God? Do not be deceived. Neither fornicators, nor idolaters, nor adulterers, nor homosexuals, nor sodomites, </a:t>
            </a:r>
          </a:p>
          <a:p>
            <a:pPr marL="0" indent="0">
              <a:buNone/>
            </a:pPr>
            <a:r>
              <a:rPr lang="en-US" b="1" dirty="0"/>
              <a:t>nor thieves, nor covetous, nor drunkards, nor revilers, nor extortioners will inherit the kingdom of God. </a:t>
            </a:r>
          </a:p>
          <a:p>
            <a:pPr marL="0" indent="0">
              <a:buNone/>
            </a:pPr>
            <a:r>
              <a:rPr lang="en-US" b="1" dirty="0"/>
              <a:t>And such were some of you. But you were washed, but you were sanctified, but you were justified in the name of the Lord Jesus and by the Spirit of our God.</a:t>
            </a:r>
          </a:p>
        </p:txBody>
      </p:sp>
    </p:spTree>
    <p:extLst>
      <p:ext uri="{BB962C8B-B14F-4D97-AF65-F5344CB8AC3E}">
        <p14:creationId xmlns:p14="http://schemas.microsoft.com/office/powerpoint/2010/main" val="1665483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62597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22CA0-C029-43C7-9506-76E5A3BE4A9A}"/>
              </a:ext>
            </a:extLst>
          </p:cNvPr>
          <p:cNvSpPr>
            <a:spLocks noGrp="1"/>
          </p:cNvSpPr>
          <p:nvPr>
            <p:ph type="ctrTitle"/>
          </p:nvPr>
        </p:nvSpPr>
        <p:spPr>
          <a:xfrm>
            <a:off x="685800" y="1122362"/>
            <a:ext cx="7772400" cy="2840037"/>
          </a:xfrm>
        </p:spPr>
        <p:txBody>
          <a:bodyPr>
            <a:normAutofit/>
          </a:bodyPr>
          <a:lstStyle/>
          <a:p>
            <a:r>
              <a:rPr lang="en-US" sz="6600" b="1" dirty="0">
                <a:latin typeface="+mn-lt"/>
              </a:rPr>
              <a:t>Washed</a:t>
            </a:r>
            <a:br>
              <a:rPr lang="en-US" sz="6600" b="1" dirty="0">
                <a:latin typeface="+mn-lt"/>
              </a:rPr>
            </a:br>
            <a:r>
              <a:rPr lang="en-US" sz="6600" b="1" dirty="0">
                <a:latin typeface="+mn-lt"/>
              </a:rPr>
              <a:t>Sanctified</a:t>
            </a:r>
            <a:br>
              <a:rPr lang="en-US" sz="6600" b="1" dirty="0">
                <a:latin typeface="+mn-lt"/>
              </a:rPr>
            </a:br>
            <a:r>
              <a:rPr lang="en-US" sz="6600" b="1" dirty="0">
                <a:latin typeface="+mn-lt"/>
              </a:rPr>
              <a:t>Justified</a:t>
            </a:r>
          </a:p>
        </p:txBody>
      </p:sp>
      <p:sp>
        <p:nvSpPr>
          <p:cNvPr id="3" name="Subtitle 2">
            <a:extLst>
              <a:ext uri="{FF2B5EF4-FFF2-40B4-BE49-F238E27FC236}">
                <a16:creationId xmlns:a16="http://schemas.microsoft.com/office/drawing/2014/main" id="{B56F257A-C628-400A-8EC7-971FD04BC37C}"/>
              </a:ext>
            </a:extLst>
          </p:cNvPr>
          <p:cNvSpPr>
            <a:spLocks noGrp="1"/>
          </p:cNvSpPr>
          <p:nvPr>
            <p:ph type="subTitle" idx="1"/>
          </p:nvPr>
        </p:nvSpPr>
        <p:spPr>
          <a:xfrm>
            <a:off x="1143000" y="4333460"/>
            <a:ext cx="6858000" cy="924339"/>
          </a:xfrm>
        </p:spPr>
        <p:txBody>
          <a:bodyPr>
            <a:normAutofit/>
          </a:bodyPr>
          <a:lstStyle/>
          <a:p>
            <a:r>
              <a:rPr lang="en-US" sz="3200" b="1" i="1" dirty="0"/>
              <a:t>First Corinthians 6:11</a:t>
            </a:r>
          </a:p>
        </p:txBody>
      </p:sp>
    </p:spTree>
    <p:extLst>
      <p:ext uri="{BB962C8B-B14F-4D97-AF65-F5344CB8AC3E}">
        <p14:creationId xmlns:p14="http://schemas.microsoft.com/office/powerpoint/2010/main" val="3199574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141BE-2AC4-481C-8AE8-361447C193BE}"/>
              </a:ext>
            </a:extLst>
          </p:cNvPr>
          <p:cNvSpPr>
            <a:spLocks noGrp="1"/>
          </p:cNvSpPr>
          <p:nvPr>
            <p:ph type="title"/>
          </p:nvPr>
        </p:nvSpPr>
        <p:spPr/>
        <p:txBody>
          <a:bodyPr/>
          <a:lstStyle/>
          <a:p>
            <a:pPr algn="ctr"/>
            <a:r>
              <a:rPr lang="en-US" b="1" dirty="0">
                <a:latin typeface="+mn-lt"/>
              </a:rPr>
              <a:t>1 Corinthians 6:9-11</a:t>
            </a:r>
          </a:p>
        </p:txBody>
      </p:sp>
      <p:sp>
        <p:nvSpPr>
          <p:cNvPr id="3" name="Content Placeholder 2">
            <a:extLst>
              <a:ext uri="{FF2B5EF4-FFF2-40B4-BE49-F238E27FC236}">
                <a16:creationId xmlns:a16="http://schemas.microsoft.com/office/drawing/2014/main" id="{E444688D-A6E0-4F9D-B311-EE2715B7C212}"/>
              </a:ext>
            </a:extLst>
          </p:cNvPr>
          <p:cNvSpPr>
            <a:spLocks noGrp="1"/>
          </p:cNvSpPr>
          <p:nvPr>
            <p:ph idx="1"/>
          </p:nvPr>
        </p:nvSpPr>
        <p:spPr>
          <a:xfrm>
            <a:off x="628650" y="1690690"/>
            <a:ext cx="7886700" cy="4802184"/>
          </a:xfrm>
        </p:spPr>
        <p:txBody>
          <a:bodyPr>
            <a:normAutofit/>
          </a:bodyPr>
          <a:lstStyle/>
          <a:p>
            <a:pPr marL="0" indent="0">
              <a:buNone/>
            </a:pPr>
            <a:r>
              <a:rPr lang="en-US" b="1" dirty="0"/>
              <a:t>Do you not know that the unrighteous will not inherit the kingdom of God? Do not be deceived. Neither fornicators, nor idolaters, nor adulterers, nor homosexuals, nor sodomites, </a:t>
            </a:r>
          </a:p>
          <a:p>
            <a:pPr marL="0" indent="0">
              <a:buNone/>
            </a:pPr>
            <a:r>
              <a:rPr lang="en-US" b="1" dirty="0"/>
              <a:t>nor thieves, nor covetous, nor drunkards, nor revilers, nor extortioners will inherit the kingdom of God. </a:t>
            </a:r>
          </a:p>
          <a:p>
            <a:pPr marL="0" indent="0">
              <a:buNone/>
            </a:pPr>
            <a:r>
              <a:rPr lang="en-US" b="1" dirty="0"/>
              <a:t>And such were some of you. But you were washed, but you were sanctified, but you were justified in the name of the Lord Jesus and by the Spirit of our God.</a:t>
            </a:r>
          </a:p>
        </p:txBody>
      </p:sp>
    </p:spTree>
    <p:extLst>
      <p:ext uri="{BB962C8B-B14F-4D97-AF65-F5344CB8AC3E}">
        <p14:creationId xmlns:p14="http://schemas.microsoft.com/office/powerpoint/2010/main" val="670750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141BE-2AC4-481C-8AE8-361447C193BE}"/>
              </a:ext>
            </a:extLst>
          </p:cNvPr>
          <p:cNvSpPr>
            <a:spLocks noGrp="1"/>
          </p:cNvSpPr>
          <p:nvPr>
            <p:ph type="title"/>
          </p:nvPr>
        </p:nvSpPr>
        <p:spPr/>
        <p:txBody>
          <a:bodyPr/>
          <a:lstStyle/>
          <a:p>
            <a:pPr algn="ctr"/>
            <a:r>
              <a:rPr lang="en-US" b="1" dirty="0">
                <a:latin typeface="+mn-lt"/>
              </a:rPr>
              <a:t>1 Corinthians 6:9-11</a:t>
            </a:r>
          </a:p>
        </p:txBody>
      </p:sp>
      <p:sp>
        <p:nvSpPr>
          <p:cNvPr id="3" name="Content Placeholder 2">
            <a:extLst>
              <a:ext uri="{FF2B5EF4-FFF2-40B4-BE49-F238E27FC236}">
                <a16:creationId xmlns:a16="http://schemas.microsoft.com/office/drawing/2014/main" id="{E444688D-A6E0-4F9D-B311-EE2715B7C212}"/>
              </a:ext>
            </a:extLst>
          </p:cNvPr>
          <p:cNvSpPr>
            <a:spLocks noGrp="1"/>
          </p:cNvSpPr>
          <p:nvPr>
            <p:ph idx="1"/>
          </p:nvPr>
        </p:nvSpPr>
        <p:spPr>
          <a:xfrm>
            <a:off x="628650" y="1690690"/>
            <a:ext cx="7886700" cy="4802184"/>
          </a:xfrm>
        </p:spPr>
        <p:txBody>
          <a:bodyPr>
            <a:normAutofit/>
          </a:bodyPr>
          <a:lstStyle/>
          <a:p>
            <a:pPr marL="0" indent="0">
              <a:buNone/>
            </a:pPr>
            <a:r>
              <a:rPr lang="en-US" b="1" dirty="0"/>
              <a:t>Do you not know that the unrighteous will not inherit the kingdom of God? Do not be deceived. </a:t>
            </a:r>
            <a:r>
              <a:rPr lang="en-US" b="1" dirty="0">
                <a:solidFill>
                  <a:srgbClr val="002060"/>
                </a:solidFill>
              </a:rPr>
              <a:t>Neither </a:t>
            </a:r>
            <a:r>
              <a:rPr lang="en-US" b="1" u="sng" dirty="0">
                <a:solidFill>
                  <a:srgbClr val="002060"/>
                </a:solidFill>
              </a:rPr>
              <a:t>fornicators</a:t>
            </a:r>
            <a:r>
              <a:rPr lang="en-US" b="1" dirty="0">
                <a:solidFill>
                  <a:srgbClr val="002060"/>
                </a:solidFill>
              </a:rPr>
              <a:t>, nor </a:t>
            </a:r>
            <a:r>
              <a:rPr lang="en-US" b="1" u="sng" dirty="0">
                <a:solidFill>
                  <a:srgbClr val="002060"/>
                </a:solidFill>
              </a:rPr>
              <a:t>idolaters</a:t>
            </a:r>
            <a:r>
              <a:rPr lang="en-US" b="1" dirty="0">
                <a:solidFill>
                  <a:srgbClr val="002060"/>
                </a:solidFill>
              </a:rPr>
              <a:t>, nor </a:t>
            </a:r>
            <a:r>
              <a:rPr lang="en-US" b="1" u="sng" dirty="0">
                <a:solidFill>
                  <a:srgbClr val="002060"/>
                </a:solidFill>
              </a:rPr>
              <a:t>adulterers</a:t>
            </a:r>
            <a:r>
              <a:rPr lang="en-US" b="1" dirty="0">
                <a:solidFill>
                  <a:srgbClr val="002060"/>
                </a:solidFill>
              </a:rPr>
              <a:t>, nor </a:t>
            </a:r>
            <a:r>
              <a:rPr lang="en-US" b="1" u="sng" dirty="0">
                <a:solidFill>
                  <a:srgbClr val="002060"/>
                </a:solidFill>
              </a:rPr>
              <a:t>homosexuals</a:t>
            </a:r>
            <a:r>
              <a:rPr lang="en-US" b="1" dirty="0">
                <a:solidFill>
                  <a:srgbClr val="002060"/>
                </a:solidFill>
              </a:rPr>
              <a:t>, nor </a:t>
            </a:r>
            <a:r>
              <a:rPr lang="en-US" b="1" u="sng" dirty="0">
                <a:solidFill>
                  <a:srgbClr val="002060"/>
                </a:solidFill>
              </a:rPr>
              <a:t>sodomites</a:t>
            </a:r>
            <a:r>
              <a:rPr lang="en-US" b="1" dirty="0">
                <a:solidFill>
                  <a:srgbClr val="002060"/>
                </a:solidFill>
              </a:rPr>
              <a:t>, </a:t>
            </a:r>
          </a:p>
          <a:p>
            <a:pPr marL="0" indent="0">
              <a:buNone/>
            </a:pPr>
            <a:r>
              <a:rPr lang="en-US" b="1" dirty="0">
                <a:solidFill>
                  <a:srgbClr val="002060"/>
                </a:solidFill>
              </a:rPr>
              <a:t>nor </a:t>
            </a:r>
            <a:r>
              <a:rPr lang="en-US" b="1" u="sng" dirty="0">
                <a:solidFill>
                  <a:srgbClr val="002060"/>
                </a:solidFill>
              </a:rPr>
              <a:t>thieves</a:t>
            </a:r>
            <a:r>
              <a:rPr lang="en-US" b="1" dirty="0">
                <a:solidFill>
                  <a:srgbClr val="002060"/>
                </a:solidFill>
              </a:rPr>
              <a:t>, nor </a:t>
            </a:r>
            <a:r>
              <a:rPr lang="en-US" b="1" u="sng" dirty="0">
                <a:solidFill>
                  <a:srgbClr val="002060"/>
                </a:solidFill>
              </a:rPr>
              <a:t>covetous</a:t>
            </a:r>
            <a:r>
              <a:rPr lang="en-US" b="1" dirty="0">
                <a:solidFill>
                  <a:srgbClr val="002060"/>
                </a:solidFill>
              </a:rPr>
              <a:t>, nor </a:t>
            </a:r>
            <a:r>
              <a:rPr lang="en-US" b="1" u="sng" dirty="0">
                <a:solidFill>
                  <a:srgbClr val="002060"/>
                </a:solidFill>
              </a:rPr>
              <a:t>drunkards</a:t>
            </a:r>
            <a:r>
              <a:rPr lang="en-US" b="1" dirty="0">
                <a:solidFill>
                  <a:srgbClr val="002060"/>
                </a:solidFill>
              </a:rPr>
              <a:t>, nor </a:t>
            </a:r>
            <a:r>
              <a:rPr lang="en-US" b="1" u="sng" dirty="0">
                <a:solidFill>
                  <a:srgbClr val="002060"/>
                </a:solidFill>
              </a:rPr>
              <a:t>revilers</a:t>
            </a:r>
            <a:r>
              <a:rPr lang="en-US" b="1" dirty="0">
                <a:solidFill>
                  <a:srgbClr val="002060"/>
                </a:solidFill>
              </a:rPr>
              <a:t>, nor </a:t>
            </a:r>
            <a:r>
              <a:rPr lang="en-US" b="1" u="sng" dirty="0">
                <a:solidFill>
                  <a:srgbClr val="002060"/>
                </a:solidFill>
              </a:rPr>
              <a:t>extortioners</a:t>
            </a:r>
            <a:r>
              <a:rPr lang="en-US" b="1" dirty="0">
                <a:solidFill>
                  <a:srgbClr val="002060"/>
                </a:solidFill>
              </a:rPr>
              <a:t> </a:t>
            </a:r>
            <a:r>
              <a:rPr lang="en-US" b="1" dirty="0"/>
              <a:t>will inherit the kingdom of God. </a:t>
            </a:r>
          </a:p>
          <a:p>
            <a:pPr marL="0" indent="0">
              <a:buNone/>
            </a:pPr>
            <a:r>
              <a:rPr lang="en-US" b="1" dirty="0"/>
              <a:t>And such were some of you. But you were washed, but you were sanctified, but you were justified in the name of the Lord Jesus and by the Spirit of our God.</a:t>
            </a:r>
          </a:p>
        </p:txBody>
      </p:sp>
    </p:spTree>
    <p:extLst>
      <p:ext uri="{BB962C8B-B14F-4D97-AF65-F5344CB8AC3E}">
        <p14:creationId xmlns:p14="http://schemas.microsoft.com/office/powerpoint/2010/main" val="3841995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141BE-2AC4-481C-8AE8-361447C193BE}"/>
              </a:ext>
            </a:extLst>
          </p:cNvPr>
          <p:cNvSpPr>
            <a:spLocks noGrp="1"/>
          </p:cNvSpPr>
          <p:nvPr>
            <p:ph type="title"/>
          </p:nvPr>
        </p:nvSpPr>
        <p:spPr/>
        <p:txBody>
          <a:bodyPr/>
          <a:lstStyle/>
          <a:p>
            <a:pPr algn="ctr"/>
            <a:r>
              <a:rPr lang="en-US" b="1" dirty="0">
                <a:latin typeface="+mn-lt"/>
              </a:rPr>
              <a:t>1 Corinthians 6:9-11</a:t>
            </a:r>
          </a:p>
        </p:txBody>
      </p:sp>
      <p:sp>
        <p:nvSpPr>
          <p:cNvPr id="3" name="Content Placeholder 2">
            <a:extLst>
              <a:ext uri="{FF2B5EF4-FFF2-40B4-BE49-F238E27FC236}">
                <a16:creationId xmlns:a16="http://schemas.microsoft.com/office/drawing/2014/main" id="{E444688D-A6E0-4F9D-B311-EE2715B7C212}"/>
              </a:ext>
            </a:extLst>
          </p:cNvPr>
          <p:cNvSpPr>
            <a:spLocks noGrp="1"/>
          </p:cNvSpPr>
          <p:nvPr>
            <p:ph idx="1"/>
          </p:nvPr>
        </p:nvSpPr>
        <p:spPr>
          <a:xfrm>
            <a:off x="628650" y="1690690"/>
            <a:ext cx="7886700" cy="4802184"/>
          </a:xfrm>
        </p:spPr>
        <p:txBody>
          <a:bodyPr>
            <a:normAutofit/>
          </a:bodyPr>
          <a:lstStyle/>
          <a:p>
            <a:pPr marL="0" indent="0">
              <a:buNone/>
            </a:pPr>
            <a:r>
              <a:rPr lang="en-US" b="1" dirty="0"/>
              <a:t>Do you not know that the unrighteous will not inherit the kingdom of God? Do not be deceived. Neither fornicators, nor idolaters, nor adulterers, nor homosexuals, nor sodomites, </a:t>
            </a:r>
          </a:p>
          <a:p>
            <a:pPr marL="0" indent="0">
              <a:buNone/>
            </a:pPr>
            <a:r>
              <a:rPr lang="en-US" b="1" dirty="0"/>
              <a:t>nor thieves, nor covetous, nor drunkards, nor revilers, nor extortioners will inherit the kingdom of God. </a:t>
            </a:r>
          </a:p>
          <a:p>
            <a:pPr marL="0" indent="0">
              <a:buNone/>
            </a:pPr>
            <a:r>
              <a:rPr lang="en-US" b="1" dirty="0"/>
              <a:t>And such were some of you. </a:t>
            </a:r>
            <a:r>
              <a:rPr lang="en-US" b="1" u="sng" dirty="0">
                <a:solidFill>
                  <a:srgbClr val="002060"/>
                </a:solidFill>
              </a:rPr>
              <a:t>But</a:t>
            </a:r>
            <a:r>
              <a:rPr lang="en-US" b="1" dirty="0"/>
              <a:t> you were </a:t>
            </a:r>
            <a:r>
              <a:rPr lang="en-US" b="1" i="1" dirty="0">
                <a:solidFill>
                  <a:srgbClr val="002060"/>
                </a:solidFill>
              </a:rPr>
              <a:t>washed</a:t>
            </a:r>
            <a:r>
              <a:rPr lang="en-US" b="1" dirty="0"/>
              <a:t>, </a:t>
            </a:r>
            <a:r>
              <a:rPr lang="en-US" b="1" u="sng" dirty="0">
                <a:solidFill>
                  <a:srgbClr val="002060"/>
                </a:solidFill>
              </a:rPr>
              <a:t>but</a:t>
            </a:r>
            <a:r>
              <a:rPr lang="en-US" b="1" dirty="0"/>
              <a:t> you were </a:t>
            </a:r>
            <a:r>
              <a:rPr lang="en-US" b="1" i="1" dirty="0">
                <a:solidFill>
                  <a:srgbClr val="002060"/>
                </a:solidFill>
              </a:rPr>
              <a:t>sanctified</a:t>
            </a:r>
            <a:r>
              <a:rPr lang="en-US" b="1" dirty="0"/>
              <a:t>, </a:t>
            </a:r>
            <a:r>
              <a:rPr lang="en-US" b="1" u="sng" dirty="0">
                <a:solidFill>
                  <a:srgbClr val="002060"/>
                </a:solidFill>
              </a:rPr>
              <a:t>but</a:t>
            </a:r>
            <a:r>
              <a:rPr lang="en-US" b="1" dirty="0"/>
              <a:t> you were </a:t>
            </a:r>
            <a:r>
              <a:rPr lang="en-US" b="1" i="1" dirty="0">
                <a:solidFill>
                  <a:srgbClr val="002060"/>
                </a:solidFill>
              </a:rPr>
              <a:t>justified</a:t>
            </a:r>
            <a:r>
              <a:rPr lang="en-US" b="1" dirty="0"/>
              <a:t> in the name of the Lord Jesus and by the Spirit of our God.</a:t>
            </a:r>
          </a:p>
        </p:txBody>
      </p:sp>
    </p:spTree>
    <p:extLst>
      <p:ext uri="{BB962C8B-B14F-4D97-AF65-F5344CB8AC3E}">
        <p14:creationId xmlns:p14="http://schemas.microsoft.com/office/powerpoint/2010/main" val="1557659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Related image">
            <a:extLst>
              <a:ext uri="{FF2B5EF4-FFF2-40B4-BE49-F238E27FC236}">
                <a16:creationId xmlns:a16="http://schemas.microsoft.com/office/drawing/2014/main" id="{E12FD264-FC12-489B-86F4-BF08BDFF156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7983" b="9911"/>
          <a:stretch/>
        </p:blipFill>
        <p:spPr bwMode="auto">
          <a:xfrm>
            <a:off x="0" y="4770778"/>
            <a:ext cx="9144000" cy="2079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7515A08B-E06E-4CED-A060-E03AD16331B4}"/>
              </a:ext>
            </a:extLst>
          </p:cNvPr>
          <p:cNvSpPr>
            <a:spLocks noGrp="1"/>
          </p:cNvSpPr>
          <p:nvPr>
            <p:ph type="title"/>
          </p:nvPr>
        </p:nvSpPr>
        <p:spPr/>
        <p:txBody>
          <a:bodyPr/>
          <a:lstStyle/>
          <a:p>
            <a:pPr algn="ctr"/>
            <a:r>
              <a:rPr lang="en-US" b="1" dirty="0">
                <a:latin typeface="+mn-lt"/>
              </a:rPr>
              <a:t>1. I Am Washed</a:t>
            </a:r>
          </a:p>
        </p:txBody>
      </p:sp>
      <p:sp>
        <p:nvSpPr>
          <p:cNvPr id="3" name="Content Placeholder 2">
            <a:extLst>
              <a:ext uri="{FF2B5EF4-FFF2-40B4-BE49-F238E27FC236}">
                <a16:creationId xmlns:a16="http://schemas.microsoft.com/office/drawing/2014/main" id="{2B9B7E8E-1B45-4C5F-9B7D-FA9F807D6DFC}"/>
              </a:ext>
            </a:extLst>
          </p:cNvPr>
          <p:cNvSpPr>
            <a:spLocks noGrp="1"/>
          </p:cNvSpPr>
          <p:nvPr>
            <p:ph idx="1"/>
          </p:nvPr>
        </p:nvSpPr>
        <p:spPr/>
        <p:txBody>
          <a:bodyPr/>
          <a:lstStyle/>
          <a:p>
            <a:r>
              <a:rPr lang="en-US" b="1" i="1" dirty="0" err="1"/>
              <a:t>apopouo</a:t>
            </a:r>
            <a:r>
              <a:rPr lang="en-US" b="1" dirty="0"/>
              <a:t> – “to wash off or away” </a:t>
            </a:r>
          </a:p>
          <a:p>
            <a:endParaRPr lang="en-US" sz="800" b="1" dirty="0"/>
          </a:p>
          <a:p>
            <a:r>
              <a:rPr lang="en-US" b="1" dirty="0"/>
              <a:t>Man is powerless to cleanse himself (Titus 3:5). </a:t>
            </a:r>
          </a:p>
          <a:p>
            <a:r>
              <a:rPr lang="en-US" b="1" dirty="0"/>
              <a:t>This washing is done by the blood of Jesus Christ (Rev. 1:5). </a:t>
            </a:r>
          </a:p>
          <a:p>
            <a:r>
              <a:rPr lang="en-US" b="1" dirty="0"/>
              <a:t>This cleansing blood is contacted in baptism </a:t>
            </a:r>
            <a:br>
              <a:rPr lang="en-US" b="1" dirty="0"/>
            </a:br>
            <a:r>
              <a:rPr lang="en-US" b="1" dirty="0"/>
              <a:t>(Acts 22:16). </a:t>
            </a:r>
          </a:p>
        </p:txBody>
      </p:sp>
    </p:spTree>
    <p:extLst>
      <p:ext uri="{BB962C8B-B14F-4D97-AF65-F5344CB8AC3E}">
        <p14:creationId xmlns:p14="http://schemas.microsoft.com/office/powerpoint/2010/main" val="2206464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Related image">
            <a:extLst>
              <a:ext uri="{FF2B5EF4-FFF2-40B4-BE49-F238E27FC236}">
                <a16:creationId xmlns:a16="http://schemas.microsoft.com/office/drawing/2014/main" id="{A80BD17B-47B7-4B74-845B-F03625261D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4001294"/>
            <a:ext cx="4019550" cy="26765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7515A08B-E06E-4CED-A060-E03AD16331B4}"/>
              </a:ext>
            </a:extLst>
          </p:cNvPr>
          <p:cNvSpPr>
            <a:spLocks noGrp="1"/>
          </p:cNvSpPr>
          <p:nvPr>
            <p:ph type="title"/>
          </p:nvPr>
        </p:nvSpPr>
        <p:spPr/>
        <p:txBody>
          <a:bodyPr/>
          <a:lstStyle/>
          <a:p>
            <a:pPr algn="ctr"/>
            <a:r>
              <a:rPr lang="en-US" b="1" dirty="0">
                <a:latin typeface="+mn-lt"/>
              </a:rPr>
              <a:t>2. I Am Sanctified</a:t>
            </a:r>
          </a:p>
        </p:txBody>
      </p:sp>
      <p:sp>
        <p:nvSpPr>
          <p:cNvPr id="3" name="Content Placeholder 2">
            <a:extLst>
              <a:ext uri="{FF2B5EF4-FFF2-40B4-BE49-F238E27FC236}">
                <a16:creationId xmlns:a16="http://schemas.microsoft.com/office/drawing/2014/main" id="{2B9B7E8E-1B45-4C5F-9B7D-FA9F807D6DFC}"/>
              </a:ext>
            </a:extLst>
          </p:cNvPr>
          <p:cNvSpPr>
            <a:spLocks noGrp="1"/>
          </p:cNvSpPr>
          <p:nvPr>
            <p:ph idx="1"/>
          </p:nvPr>
        </p:nvSpPr>
        <p:spPr/>
        <p:txBody>
          <a:bodyPr/>
          <a:lstStyle/>
          <a:p>
            <a:r>
              <a:rPr lang="en-US" b="1" i="1" dirty="0" err="1"/>
              <a:t>hagiazo</a:t>
            </a:r>
            <a:r>
              <a:rPr lang="en-US" b="1" dirty="0"/>
              <a:t> – “to make holy, purify or consecrate” </a:t>
            </a:r>
          </a:p>
          <a:p>
            <a:r>
              <a:rPr lang="en-US" b="1" dirty="0"/>
              <a:t>Separated from sin and set apart to God. </a:t>
            </a:r>
          </a:p>
          <a:p>
            <a:r>
              <a:rPr lang="en-US" b="1" dirty="0"/>
              <a:t>Removed from the world and translated into the kingdom of God’s Son (Col. 1:13). </a:t>
            </a:r>
          </a:p>
          <a:p>
            <a:r>
              <a:rPr lang="en-US" b="1" dirty="0"/>
              <a:t>We are now God’s </a:t>
            </a:r>
            <a:br>
              <a:rPr lang="en-US" b="1" dirty="0"/>
            </a:br>
            <a:r>
              <a:rPr lang="en-US" b="1" i="1" dirty="0"/>
              <a:t>own special people</a:t>
            </a:r>
            <a:r>
              <a:rPr lang="en-US" b="1" dirty="0"/>
              <a:t> </a:t>
            </a:r>
            <a:br>
              <a:rPr lang="en-US" b="1" dirty="0"/>
            </a:br>
            <a:r>
              <a:rPr lang="en-US" b="1" dirty="0"/>
              <a:t>(1 Peter 2:9-10). </a:t>
            </a:r>
          </a:p>
        </p:txBody>
      </p:sp>
    </p:spTree>
    <p:extLst>
      <p:ext uri="{BB962C8B-B14F-4D97-AF65-F5344CB8AC3E}">
        <p14:creationId xmlns:p14="http://schemas.microsoft.com/office/powerpoint/2010/main" val="3032470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5A08B-E06E-4CED-A060-E03AD16331B4}"/>
              </a:ext>
            </a:extLst>
          </p:cNvPr>
          <p:cNvSpPr>
            <a:spLocks noGrp="1"/>
          </p:cNvSpPr>
          <p:nvPr>
            <p:ph type="title"/>
          </p:nvPr>
        </p:nvSpPr>
        <p:spPr/>
        <p:txBody>
          <a:bodyPr/>
          <a:lstStyle/>
          <a:p>
            <a:pPr algn="ctr"/>
            <a:r>
              <a:rPr lang="en-US" b="1" dirty="0">
                <a:latin typeface="+mn-lt"/>
              </a:rPr>
              <a:t>3. I Am Justified</a:t>
            </a:r>
          </a:p>
        </p:txBody>
      </p:sp>
      <p:sp>
        <p:nvSpPr>
          <p:cNvPr id="3" name="Content Placeholder 2">
            <a:extLst>
              <a:ext uri="{FF2B5EF4-FFF2-40B4-BE49-F238E27FC236}">
                <a16:creationId xmlns:a16="http://schemas.microsoft.com/office/drawing/2014/main" id="{2B9B7E8E-1B45-4C5F-9B7D-FA9F807D6DFC}"/>
              </a:ext>
            </a:extLst>
          </p:cNvPr>
          <p:cNvSpPr>
            <a:spLocks noGrp="1"/>
          </p:cNvSpPr>
          <p:nvPr>
            <p:ph idx="1"/>
          </p:nvPr>
        </p:nvSpPr>
        <p:spPr/>
        <p:txBody>
          <a:bodyPr/>
          <a:lstStyle/>
          <a:p>
            <a:r>
              <a:rPr lang="en-US" b="1" i="1" dirty="0" err="1"/>
              <a:t>dikaioo</a:t>
            </a:r>
            <a:r>
              <a:rPr lang="en-US" b="1" dirty="0"/>
              <a:t> – “to be declared just, declared righteous” </a:t>
            </a:r>
          </a:p>
          <a:p>
            <a:r>
              <a:rPr lang="en-US" b="1" dirty="0"/>
              <a:t>God does not declare us to be just or righteous by ignoring our sin or overlooking our sin. </a:t>
            </a:r>
          </a:p>
          <a:p>
            <a:r>
              <a:rPr lang="en-US" b="1" dirty="0"/>
              <a:t>We are without guilt because our sin has been washed away in the blood of Jesus Christ </a:t>
            </a:r>
            <a:br>
              <a:rPr lang="en-US" b="1" dirty="0"/>
            </a:br>
            <a:r>
              <a:rPr lang="en-US" b="1" dirty="0"/>
              <a:t>(Rom. 3:23-26). </a:t>
            </a:r>
          </a:p>
        </p:txBody>
      </p:sp>
      <p:pic>
        <p:nvPicPr>
          <p:cNvPr id="9218" name="Picture 2" descr="Related image">
            <a:extLst>
              <a:ext uri="{FF2B5EF4-FFF2-40B4-BE49-F238E27FC236}">
                <a16:creationId xmlns:a16="http://schemas.microsoft.com/office/drawing/2014/main" id="{57BCB6CF-AF08-4342-843F-5B9FABF897B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0619" b="27985"/>
          <a:stretch/>
        </p:blipFill>
        <p:spPr bwMode="auto">
          <a:xfrm>
            <a:off x="4227443" y="4289043"/>
            <a:ext cx="4287907" cy="22038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4124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56CBD-7CE8-4E6C-8AF0-77BB0AE674FF}"/>
              </a:ext>
            </a:extLst>
          </p:cNvPr>
          <p:cNvSpPr>
            <a:spLocks noGrp="1"/>
          </p:cNvSpPr>
          <p:nvPr>
            <p:ph type="title"/>
          </p:nvPr>
        </p:nvSpPr>
        <p:spPr/>
        <p:txBody>
          <a:bodyPr/>
          <a:lstStyle/>
          <a:p>
            <a:pPr algn="ctr"/>
            <a:r>
              <a:rPr lang="en-US" b="1" dirty="0">
                <a:latin typeface="+mn-lt"/>
              </a:rPr>
              <a:t>If I am a Christian, I am…</a:t>
            </a:r>
          </a:p>
        </p:txBody>
      </p:sp>
      <p:sp>
        <p:nvSpPr>
          <p:cNvPr id="3" name="Content Placeholder 2">
            <a:extLst>
              <a:ext uri="{FF2B5EF4-FFF2-40B4-BE49-F238E27FC236}">
                <a16:creationId xmlns:a16="http://schemas.microsoft.com/office/drawing/2014/main" id="{4E484075-12CB-49EB-AF1E-600FDEB6C189}"/>
              </a:ext>
            </a:extLst>
          </p:cNvPr>
          <p:cNvSpPr>
            <a:spLocks noGrp="1"/>
          </p:cNvSpPr>
          <p:nvPr>
            <p:ph idx="1"/>
          </p:nvPr>
        </p:nvSpPr>
        <p:spPr/>
        <p:txBody>
          <a:bodyPr>
            <a:normAutofit/>
          </a:bodyPr>
          <a:lstStyle/>
          <a:p>
            <a:r>
              <a:rPr lang="en-US" sz="3600" b="1" dirty="0"/>
              <a:t>Washed </a:t>
            </a:r>
            <a:r>
              <a:rPr lang="en-US" sz="3200" b="1" dirty="0"/>
              <a:t>– no longer filthy with sin! </a:t>
            </a:r>
            <a:endParaRPr lang="en-US" sz="3600" b="1" dirty="0"/>
          </a:p>
          <a:p>
            <a:r>
              <a:rPr lang="en-US" sz="3600" b="1" dirty="0"/>
              <a:t>Sanctified</a:t>
            </a:r>
            <a:r>
              <a:rPr lang="en-US" sz="3200" b="1" dirty="0"/>
              <a:t> – set apart from sin! </a:t>
            </a:r>
          </a:p>
          <a:p>
            <a:r>
              <a:rPr lang="en-US" sz="3600" b="1" dirty="0"/>
              <a:t>Justified </a:t>
            </a:r>
            <a:r>
              <a:rPr lang="en-US" sz="3200" b="1" dirty="0"/>
              <a:t>– no longer guilty of sin! </a:t>
            </a:r>
            <a:endParaRPr lang="en-US" sz="3600" b="1" dirty="0"/>
          </a:p>
        </p:txBody>
      </p:sp>
    </p:spTree>
    <p:extLst>
      <p:ext uri="{BB962C8B-B14F-4D97-AF65-F5344CB8AC3E}">
        <p14:creationId xmlns:p14="http://schemas.microsoft.com/office/powerpoint/2010/main" val="1607674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TotalTime>
  <Words>560</Words>
  <Application>Microsoft Office PowerPoint</Application>
  <PresentationFormat>On-screen Show (4:3)</PresentationFormat>
  <Paragraphs>37</Paragraphs>
  <Slides>11</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Calibri</vt:lpstr>
      <vt:lpstr>Calibri Light</vt:lpstr>
      <vt:lpstr>Office Theme</vt:lpstr>
      <vt:lpstr>1_Office Theme</vt:lpstr>
      <vt:lpstr>PowerPoint Presentation</vt:lpstr>
      <vt:lpstr>Washed Sanctified Justified</vt:lpstr>
      <vt:lpstr>1 Corinthians 6:9-11</vt:lpstr>
      <vt:lpstr>1 Corinthians 6:9-11</vt:lpstr>
      <vt:lpstr>1 Corinthians 6:9-11</vt:lpstr>
      <vt:lpstr>1. I Am Washed</vt:lpstr>
      <vt:lpstr>2. I Am Sanctified</vt:lpstr>
      <vt:lpstr>3. I Am Justified</vt:lpstr>
      <vt:lpstr>If I am a Christian, I am…</vt:lpstr>
      <vt:lpstr>1 Corinthians 6:9-11</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 Rogers</dc:creator>
  <cp:lastModifiedBy>Michael Hepner</cp:lastModifiedBy>
  <cp:revision>9</cp:revision>
  <dcterms:created xsi:type="dcterms:W3CDTF">2019-03-16T17:27:49Z</dcterms:created>
  <dcterms:modified xsi:type="dcterms:W3CDTF">2019-03-18T13:35:40Z</dcterms:modified>
</cp:coreProperties>
</file>