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58" r:id="rId3"/>
    <p:sldId id="256" r:id="rId4"/>
    <p:sldId id="257" r:id="rId5"/>
    <p:sldId id="269" r:id="rId6"/>
    <p:sldId id="265" r:id="rId7"/>
    <p:sldId id="266" r:id="rId8"/>
    <p:sldId id="267" r:id="rId9"/>
    <p:sldId id="268" r:id="rId10"/>
    <p:sldId id="262" r:id="rId11"/>
    <p:sldId id="261" r:id="rId12"/>
    <p:sldId id="259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6DD3D-1EC4-4D6F-BDF5-0C5369EFD6D5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8A4D0-2A22-402C-8158-49FDE6FDF7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85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67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0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76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25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29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36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4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00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314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39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613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626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4331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972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1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85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15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634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6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7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44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32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F21A1-3CC2-4CA1-B0B7-438BD8C02DB1}" type="datetimeFigureOut">
              <a:rPr lang="en-US" smtClean="0"/>
              <a:t>3/11/2019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895BE-709D-4F7B-A6E8-229ECC445A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73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6056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4200" b="1" dirty="0">
                <a:solidFill>
                  <a:schemeClr val="bg1"/>
                </a:solidFill>
                <a:latin typeface="Arial Narrow" panose="020B0606020202030204" pitchFamily="34" charset="0"/>
              </a:rPr>
              <a:t>Can I Be Selling Myself To Do Evil?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4329"/>
            <a:ext cx="7886700" cy="4162633"/>
          </a:xfrm>
        </p:spPr>
        <p:txBody>
          <a:bodyPr>
            <a:normAutofit/>
          </a:bodyPr>
          <a:lstStyle/>
          <a:p>
            <a:r>
              <a:rPr lang="en-US" sz="3000" b="1" dirty="0"/>
              <a:t>Do I view sin as a trivial thing?</a:t>
            </a:r>
          </a:p>
          <a:p>
            <a:r>
              <a:rPr lang="en-US" sz="3000" b="1" dirty="0"/>
              <a:t>Am I strongly influenced by worldly people? </a:t>
            </a:r>
          </a:p>
          <a:p>
            <a:r>
              <a:rPr lang="en-US" sz="3000" b="1" dirty="0"/>
              <a:t>Do I take on the religious views of the world? </a:t>
            </a:r>
          </a:p>
          <a:p>
            <a:r>
              <a:rPr lang="en-US" sz="3000" b="1" dirty="0"/>
              <a:t>Do I blame others for my problems? </a:t>
            </a:r>
          </a:p>
          <a:p>
            <a:r>
              <a:rPr lang="en-US" sz="3000" b="1" dirty="0"/>
              <a:t>Do I obey God, or do what I want?</a:t>
            </a:r>
          </a:p>
          <a:p>
            <a:r>
              <a:rPr lang="en-US" sz="3000" b="1" dirty="0"/>
              <a:t>Am I selfish? Do I demand my way? </a:t>
            </a:r>
          </a:p>
          <a:p>
            <a:r>
              <a:rPr lang="en-US" sz="3000" b="1" dirty="0"/>
              <a:t>How do I treat those who tell me the truth? </a:t>
            </a:r>
          </a:p>
        </p:txBody>
      </p:sp>
    </p:spTree>
    <p:extLst>
      <p:ext uri="{BB962C8B-B14F-4D97-AF65-F5344CB8AC3E}">
        <p14:creationId xmlns:p14="http://schemas.microsoft.com/office/powerpoint/2010/main" val="253766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5373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Image result for big piles of cash">
            <a:extLst>
              <a:ext uri="{FF2B5EF4-FFF2-40B4-BE49-F238E27FC236}">
                <a16:creationId xmlns:a16="http://schemas.microsoft.com/office/drawing/2014/main" id="{DB88B3FB-0E48-4605-B588-AD6C054C9B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188"/>
          <a:stretch/>
        </p:blipFill>
        <p:spPr bwMode="auto">
          <a:xfrm>
            <a:off x="0" y="3261692"/>
            <a:ext cx="9144000" cy="3589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01BB893-1EDA-48BB-B370-7B72B8A53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55373"/>
            <a:ext cx="7772400" cy="180043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Ahab Sold Himself To Do Wickedness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A3466C-ADE2-4283-BAF1-E3D34E910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647882"/>
            <a:ext cx="6858000" cy="1655762"/>
          </a:xfrm>
        </p:spPr>
        <p:txBody>
          <a:bodyPr>
            <a:normAutofit/>
          </a:bodyPr>
          <a:lstStyle/>
          <a:p>
            <a:r>
              <a:rPr lang="en-US" sz="3200" b="1" i="1" dirty="0"/>
              <a:t>First Kings 16-22</a:t>
            </a:r>
          </a:p>
        </p:txBody>
      </p:sp>
    </p:spTree>
    <p:extLst>
      <p:ext uri="{BB962C8B-B14F-4D97-AF65-F5344CB8AC3E}">
        <p14:creationId xmlns:p14="http://schemas.microsoft.com/office/powerpoint/2010/main" val="357953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52E85-6127-4E14-8B6B-980FB9F36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7252"/>
            <a:ext cx="7886700" cy="4639711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“But there was no one like Ahab who sold himself to do wickedness in the sight of the Lord, because Jezebel his wife stirred him up.”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First Kings 21:25</a:t>
            </a:r>
          </a:p>
        </p:txBody>
      </p:sp>
      <p:pic>
        <p:nvPicPr>
          <p:cNvPr id="1026" name="Picture 2" descr="Image result for open bible">
            <a:extLst>
              <a:ext uri="{FF2B5EF4-FFF2-40B4-BE49-F238E27FC236}">
                <a16:creationId xmlns:a16="http://schemas.microsoft.com/office/drawing/2014/main" id="{E6720B5D-1D4B-469F-A87C-62064DB39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0416" y="3857107"/>
            <a:ext cx="4024934" cy="2683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454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Ahab Sold Himself To Do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viewed sin as a trivial 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married a worldly person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took on a worldly religion </a:t>
            </a:r>
          </a:p>
        </p:txBody>
      </p:sp>
    </p:spTree>
    <p:extLst>
      <p:ext uri="{BB962C8B-B14F-4D97-AF65-F5344CB8AC3E}">
        <p14:creationId xmlns:p14="http://schemas.microsoft.com/office/powerpoint/2010/main" val="35753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 Narrow" panose="020B0606020202030204" pitchFamily="34" charset="0"/>
              </a:rPr>
              <a:t>4. He Blamed Others For His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 Kings 18:17-18</a:t>
            </a:r>
          </a:p>
          <a:p>
            <a:endParaRPr lang="en-US" sz="800" b="1" dirty="0"/>
          </a:p>
          <a:p>
            <a:r>
              <a:rPr lang="en-US" b="1" dirty="0"/>
              <a:t>Playing the “blame game” is as old as sin itself (Gen. 3:12-13; 1 Sam. 15:15)</a:t>
            </a:r>
          </a:p>
          <a:p>
            <a:r>
              <a:rPr lang="en-US" b="1" dirty="0"/>
              <a:t>We will have to give an account for the way we have lived (Rom. 14:12)</a:t>
            </a:r>
          </a:p>
        </p:txBody>
      </p:sp>
    </p:spTree>
    <p:extLst>
      <p:ext uri="{BB962C8B-B14F-4D97-AF65-F5344CB8AC3E}">
        <p14:creationId xmlns:p14="http://schemas.microsoft.com/office/powerpoint/2010/main" val="429365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5. He Did What He Wanted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 Kings 20:35-42</a:t>
            </a:r>
          </a:p>
          <a:p>
            <a:endParaRPr lang="en-US" sz="800" b="1" dirty="0"/>
          </a:p>
          <a:p>
            <a:r>
              <a:rPr lang="en-US" b="1" dirty="0"/>
              <a:t>Man cannot improve upon God’s commands. </a:t>
            </a:r>
          </a:p>
          <a:p>
            <a:pPr lvl="1"/>
            <a:r>
              <a:rPr lang="en-US" sz="2800" b="1" dirty="0"/>
              <a:t>Isaiah 55:8-11</a:t>
            </a:r>
          </a:p>
          <a:p>
            <a:r>
              <a:rPr lang="en-US" b="1" dirty="0"/>
              <a:t>There is no substitute for obedience </a:t>
            </a:r>
          </a:p>
          <a:p>
            <a:pPr lvl="1"/>
            <a:r>
              <a:rPr lang="en-US" sz="2800" b="1" dirty="0"/>
              <a:t>1 Sam. 15:22-23</a:t>
            </a:r>
          </a:p>
        </p:txBody>
      </p:sp>
    </p:spTree>
    <p:extLst>
      <p:ext uri="{BB962C8B-B14F-4D97-AF65-F5344CB8AC3E}">
        <p14:creationId xmlns:p14="http://schemas.microsoft.com/office/powerpoint/2010/main" val="172645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Arial Narrow" panose="020B0606020202030204" pitchFamily="34" charset="0"/>
              </a:rPr>
              <a:t>6. He Was Selfish and Discontent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15420" cy="4351338"/>
          </a:xfrm>
        </p:spPr>
        <p:txBody>
          <a:bodyPr/>
          <a:lstStyle/>
          <a:p>
            <a:r>
              <a:rPr lang="en-US" b="1" dirty="0"/>
              <a:t>1 Kings 21:1-7</a:t>
            </a:r>
          </a:p>
          <a:p>
            <a:endParaRPr lang="en-US" sz="800" b="1" dirty="0"/>
          </a:p>
          <a:p>
            <a:r>
              <a:rPr lang="en-US" b="1" dirty="0"/>
              <a:t>Jezebel got the vineyard for him (vs. 8-14)</a:t>
            </a:r>
          </a:p>
          <a:p>
            <a:r>
              <a:rPr lang="en-US" b="1" dirty="0"/>
              <a:t>Ahab showed no remorse or condemnation, but got up and took possession of the vineyard (vs. 15-16)</a:t>
            </a:r>
          </a:p>
          <a:p>
            <a:r>
              <a:rPr lang="en-US" b="1" dirty="0"/>
              <a:t>He got his way</a:t>
            </a:r>
          </a:p>
        </p:txBody>
      </p:sp>
    </p:spTree>
    <p:extLst>
      <p:ext uri="{BB962C8B-B14F-4D97-AF65-F5344CB8AC3E}">
        <p14:creationId xmlns:p14="http://schemas.microsoft.com/office/powerpoint/2010/main" val="401143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Arial Narrow" panose="020B0606020202030204" pitchFamily="34" charset="0"/>
              </a:rPr>
              <a:t>7. He Had No Regard For Those Who Told Him The Truth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415420" cy="4351338"/>
          </a:xfrm>
        </p:spPr>
        <p:txBody>
          <a:bodyPr>
            <a:normAutofit/>
          </a:bodyPr>
          <a:lstStyle/>
          <a:p>
            <a:r>
              <a:rPr lang="en-US" b="1" dirty="0"/>
              <a:t>1 Kings 22:1-8</a:t>
            </a:r>
          </a:p>
          <a:p>
            <a:endParaRPr lang="en-US" sz="800" b="1" dirty="0"/>
          </a:p>
          <a:p>
            <a:r>
              <a:rPr lang="en-US" b="1" dirty="0"/>
              <a:t>Ahab hated Micaiah because he never prophesied good concerning him (v. 8)</a:t>
            </a:r>
          </a:p>
          <a:p>
            <a:r>
              <a:rPr lang="en-US" b="1" dirty="0"/>
              <a:t>Micaiah only spoke what the Lord said to him (v. 14)</a:t>
            </a:r>
          </a:p>
          <a:p>
            <a:r>
              <a:rPr lang="en-US" b="1" dirty="0"/>
              <a:t>What is our attitude towards those who love us enough to tell us the truth? </a:t>
            </a:r>
          </a:p>
        </p:txBody>
      </p:sp>
    </p:spTree>
    <p:extLst>
      <p:ext uri="{BB962C8B-B14F-4D97-AF65-F5344CB8AC3E}">
        <p14:creationId xmlns:p14="http://schemas.microsoft.com/office/powerpoint/2010/main" val="372424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E07D-C490-4A71-BC34-96B27F41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Ahab Sold Himself To Do Evil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DD0A2-3978-4966-9C6A-300BE18B2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He viewed sin as a trivial thing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married a worldly person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took on a worldly religion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blamed others for his own problems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did what he wanted, not God’s will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was selfish and discontent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He had no regard for those telling the truth </a:t>
            </a:r>
          </a:p>
        </p:txBody>
      </p:sp>
    </p:spTree>
    <p:extLst>
      <p:ext uri="{BB962C8B-B14F-4D97-AF65-F5344CB8AC3E}">
        <p14:creationId xmlns:p14="http://schemas.microsoft.com/office/powerpoint/2010/main" val="343353286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</TotalTime>
  <Words>385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Calibri Light</vt:lpstr>
      <vt:lpstr>Office Theme</vt:lpstr>
      <vt:lpstr>1_Office Theme</vt:lpstr>
      <vt:lpstr>PowerPoint Presentation</vt:lpstr>
      <vt:lpstr>Ahab Sold Himself To Do Wickedness</vt:lpstr>
      <vt:lpstr>PowerPoint Presentation</vt:lpstr>
      <vt:lpstr>Ahab Sold Himself To Do Evil</vt:lpstr>
      <vt:lpstr>4. He Blamed Others For His Problems</vt:lpstr>
      <vt:lpstr>5. He Did What He Wanted To Do</vt:lpstr>
      <vt:lpstr>6. He Was Selfish and Discontent</vt:lpstr>
      <vt:lpstr>7. He Had No Regard For Those Who Told Him The Truth</vt:lpstr>
      <vt:lpstr>Ahab Sold Himself To Do Evil</vt:lpstr>
      <vt:lpstr>Can I Be Selling Myself To Do Evil?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Ahab Sold Himself To Do Wickedness</dc:title>
  <dc:creator>Heath Rogers</dc:creator>
  <cp:lastModifiedBy>Michael Hepner</cp:lastModifiedBy>
  <cp:revision>17</cp:revision>
  <dcterms:created xsi:type="dcterms:W3CDTF">2019-03-08T15:51:31Z</dcterms:created>
  <dcterms:modified xsi:type="dcterms:W3CDTF">2019-03-11T18:33:52Z</dcterms:modified>
</cp:coreProperties>
</file>