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7" r:id="rId2"/>
    <p:sldId id="256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14E2E-B8C2-4818-9FE9-A8A2D3A85708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4812D-ED45-4552-A67A-DFCC80C0B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24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70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31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7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3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5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9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99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94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8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08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A7DBE-BAB2-4E65-ADCA-6A19733C0F0E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80E8C-F767-4E3B-9511-ADD4D3E3E7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6001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157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even churches of revelation map">
            <a:extLst>
              <a:ext uri="{FF2B5EF4-FFF2-40B4-BE49-F238E27FC236}">
                <a16:creationId xmlns:a16="http://schemas.microsoft.com/office/drawing/2014/main" id="{7560E265-7FF1-48A5-AC18-9C6AB2CA8E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" t="19517" r="5072" b="40676"/>
          <a:stretch/>
        </p:blipFill>
        <p:spPr bwMode="auto">
          <a:xfrm>
            <a:off x="304800" y="2237064"/>
            <a:ext cx="8534400" cy="272994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10AEA3-6EB6-475B-804F-97EBF6D4A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82607"/>
            <a:ext cx="7772400" cy="823912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Challenges For Local Churches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6C9D5C-4B2A-41CE-BDCE-36D18E8DF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55096"/>
            <a:ext cx="6858000" cy="791817"/>
          </a:xfrm>
        </p:spPr>
        <p:txBody>
          <a:bodyPr>
            <a:normAutofit/>
          </a:bodyPr>
          <a:lstStyle/>
          <a:p>
            <a:r>
              <a:rPr lang="en-US" sz="3200" b="1" dirty="0"/>
              <a:t>Revelation 2-3</a:t>
            </a:r>
          </a:p>
        </p:txBody>
      </p:sp>
    </p:spTree>
    <p:extLst>
      <p:ext uri="{BB962C8B-B14F-4D97-AF65-F5344CB8AC3E}">
        <p14:creationId xmlns:p14="http://schemas.microsoft.com/office/powerpoint/2010/main" val="1346898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0DEC0-CAD2-4B3C-9311-A39724B8A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33587"/>
          </a:xfrm>
        </p:spPr>
        <p:txBody>
          <a:bodyPr/>
          <a:lstStyle/>
          <a:p>
            <a:pPr algn="ctr"/>
            <a:r>
              <a:rPr lang="en-US" b="1" i="1" dirty="0">
                <a:latin typeface="+mn-lt"/>
              </a:rPr>
              <a:t>The challenge of…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C26D7-3D29-4551-8712-97EC88425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7739"/>
            <a:ext cx="7886700" cy="47192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Maintaining Balance </a:t>
            </a:r>
            <a:r>
              <a:rPr lang="en-US" b="1" dirty="0"/>
              <a:t>- Rev. 2:1-7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Remaining Faithful </a:t>
            </a:r>
            <a:r>
              <a:rPr lang="en-US" b="1" dirty="0"/>
              <a:t>- Rev. 2:8-11</a:t>
            </a: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Doctrinal Compromise </a:t>
            </a:r>
            <a:r>
              <a:rPr lang="en-US" b="1" dirty="0"/>
              <a:t>- Rev. 2:12-17</a:t>
            </a: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Tolerating Error </a:t>
            </a:r>
            <a:r>
              <a:rPr lang="en-US" b="1" dirty="0"/>
              <a:t>- Rev. 2:18-29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Staying Alive </a:t>
            </a:r>
            <a:r>
              <a:rPr lang="en-US" b="1" dirty="0"/>
              <a:t>- Rev. 3:1-6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Opportunity </a:t>
            </a:r>
            <a:r>
              <a:rPr lang="en-US" b="1" dirty="0"/>
              <a:t>- Rev. 3:7-13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Commitment </a:t>
            </a:r>
            <a:r>
              <a:rPr lang="en-US" b="1" dirty="0"/>
              <a:t>- Rev. 3:14-22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5602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even churches of revelation map">
            <a:extLst>
              <a:ext uri="{FF2B5EF4-FFF2-40B4-BE49-F238E27FC236}">
                <a16:creationId xmlns:a16="http://schemas.microsoft.com/office/drawing/2014/main" id="{7560E265-7FF1-48A5-AC18-9C6AB2CA8E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" t="19517" r="5072" b="40676"/>
          <a:stretch/>
        </p:blipFill>
        <p:spPr bwMode="auto">
          <a:xfrm>
            <a:off x="304800" y="2237064"/>
            <a:ext cx="8534400" cy="272994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10AEA3-6EB6-475B-804F-97EBF6D4A8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82607"/>
            <a:ext cx="7772400" cy="823912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Challenges For Local Churches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6C9D5C-4B2A-41CE-BDCE-36D18E8DFB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55096"/>
            <a:ext cx="6858000" cy="791817"/>
          </a:xfrm>
        </p:spPr>
        <p:txBody>
          <a:bodyPr>
            <a:normAutofit/>
          </a:bodyPr>
          <a:lstStyle/>
          <a:p>
            <a:r>
              <a:rPr lang="en-US" sz="3200" b="1" dirty="0"/>
              <a:t>Revelation 2-3</a:t>
            </a:r>
          </a:p>
        </p:txBody>
      </p:sp>
    </p:spTree>
    <p:extLst>
      <p:ext uri="{BB962C8B-B14F-4D97-AF65-F5344CB8AC3E}">
        <p14:creationId xmlns:p14="http://schemas.microsoft.com/office/powerpoint/2010/main" val="406604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687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56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Challenges For Local Churches</vt:lpstr>
      <vt:lpstr>The challenge of…</vt:lpstr>
      <vt:lpstr>Challenges For Local Churches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For Local Churches</dc:title>
  <dc:creator>Heath Rogers</dc:creator>
  <cp:lastModifiedBy>Michael Hepner</cp:lastModifiedBy>
  <cp:revision>6</cp:revision>
  <dcterms:created xsi:type="dcterms:W3CDTF">2019-02-14T15:10:09Z</dcterms:created>
  <dcterms:modified xsi:type="dcterms:W3CDTF">2019-02-17T21:41:26Z</dcterms:modified>
</cp:coreProperties>
</file>