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02" r:id="rId3"/>
  </p:sldMasterIdLst>
  <p:notesMasterIdLst>
    <p:notesMasterId r:id="rId16"/>
  </p:notesMasterIdLst>
  <p:sldIdLst>
    <p:sldId id="260" r:id="rId4"/>
    <p:sldId id="256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58" r:id="rId13"/>
    <p:sldId id="267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1D252-403B-4E54-926F-E8921E2DCFE8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E4FC45-7944-449F-8E2D-CAC08B574E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32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95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288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80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29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3660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80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4896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9180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434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1401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875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317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6886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4066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0758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6313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85940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7041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970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9905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362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2222624"/>
            <a:ext cx="5917677" cy="2554758"/>
          </a:xfrm>
        </p:spPr>
        <p:txBody>
          <a:bodyPr anchor="b"/>
          <a:lstStyle>
            <a:lvl1pPr>
              <a:defRPr sz="480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866441" y="4777380"/>
            <a:ext cx="5917677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7419" y="1824010"/>
            <a:ext cx="990599" cy="240258"/>
          </a:xfrm>
        </p:spPr>
        <p:txBody>
          <a:bodyPr/>
          <a:lstStyle>
            <a:lvl1pPr algn="l">
              <a:defRPr sz="900" b="0" i="0">
                <a:solidFill>
                  <a:schemeClr val="bg1"/>
                </a:solidFill>
              </a:defRPr>
            </a:lvl1pPr>
          </a:lstStyle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46568" y="3264407"/>
            <a:ext cx="3859795" cy="228659"/>
          </a:xfrm>
        </p:spPr>
        <p:txBody>
          <a:bodyPr/>
          <a:lstStyle>
            <a:lvl1pPr>
              <a:defRPr sz="900" b="0" i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397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86825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31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66443" y="2257588"/>
            <a:ext cx="3101763" cy="3020343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r>
              <a:rPr lang="en-US" dirty="0"/>
              <a:t>third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267"/>
            <a:ext cx="3054653" cy="3020345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5644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6042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199"/>
            <a:ext cx="3636979" cy="353060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0" y="2489199"/>
            <a:ext cx="3636981" cy="3553245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2646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3636979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1" y="3248040"/>
            <a:ext cx="3636978" cy="277176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0" y="2488750"/>
            <a:ext cx="3636980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8040"/>
            <a:ext cx="3636980" cy="277390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941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88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9024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52881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3086845"/>
            <a:ext cx="2712590" cy="2938036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6237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21" name="Rectangle 2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Oval 2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8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1591" y="1343112"/>
            <a:ext cx="3001938" cy="1613085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51592" y="3086100"/>
            <a:ext cx="3001938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745644" y="-1404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0904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Rectangle 14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961453"/>
            <a:ext cx="6422002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3" y="5528191"/>
            <a:ext cx="6422003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03914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17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13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2004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13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135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38718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12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11" name="TextBox 10"/>
          <p:cNvSpPr txBox="1"/>
          <p:nvPr/>
        </p:nvSpPr>
        <p:spPr bwMode="gray">
          <a:xfrm>
            <a:off x="7033421" y="2893960"/>
            <a:ext cx="6792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10" name="TextBox 9"/>
          <p:cNvSpPr txBox="1"/>
          <p:nvPr/>
        </p:nvSpPr>
        <p:spPr bwMode="gray">
          <a:xfrm>
            <a:off x="625840" y="590998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80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0763" y="914400"/>
            <a:ext cx="6177681" cy="28846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3809278"/>
            <a:ext cx="5646142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78870" y="5000815"/>
            <a:ext cx="6422005" cy="101817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745644" y="-7177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3181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2057400"/>
            <a:ext cx="6422004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159399"/>
            <a:ext cx="642200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309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1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2"/>
            <a:ext cx="2313431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8471" y="2485332"/>
            <a:ext cx="232675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2"/>
            <a:ext cx="2326750" cy="288836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2489200"/>
            <a:ext cx="2313740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3820" y="3147162"/>
            <a:ext cx="2313740" cy="287771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8710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462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927101"/>
            <a:ext cx="6423592" cy="70986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390" y="4179595"/>
            <a:ext cx="2295329" cy="657961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21261" y="2489200"/>
            <a:ext cx="2012937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48208"/>
            <a:ext cx="2309279" cy="1176672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30434" y="4179594"/>
            <a:ext cx="2291674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16"/>
          </p:nvPr>
        </p:nvSpPr>
        <p:spPr>
          <a:xfrm>
            <a:off x="3550622" y="2486834"/>
            <a:ext cx="2025182" cy="144970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04318" y="4848209"/>
            <a:ext cx="2317790" cy="118837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63820" y="4166523"/>
            <a:ext cx="2304671" cy="681684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17"/>
          </p:nvPr>
        </p:nvSpPr>
        <p:spPr>
          <a:xfrm>
            <a:off x="6104946" y="2489200"/>
            <a:ext cx="2018838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63820" y="4848209"/>
            <a:ext cx="2304671" cy="1189427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441" y="2489200"/>
            <a:ext cx="0" cy="3535679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622" y="2489200"/>
            <a:ext cx="0" cy="3548436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13043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64852" y="921453"/>
            <a:ext cx="6423592" cy="715512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6561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414867" y="402165"/>
              <a:ext cx="46105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 bwMode="gray">
            <a:xfrm rot="5400000">
              <a:off x="1299309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68970" y="1447799"/>
            <a:ext cx="1119474" cy="4571999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440" y="1447799"/>
            <a:ext cx="4417234" cy="4572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44507" y="39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12364" y="295730"/>
            <a:ext cx="738909" cy="767687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0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890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8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79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15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695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17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0.xml"/><Relationship Id="rId16" Type="http://schemas.openxmlformats.org/officeDocument/2006/relationships/slideLayout" Target="../slideLayouts/slideLayout44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38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093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2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2266" y="-2022"/>
            <a:ext cx="9146266" cy="6861037"/>
            <a:chOff x="-2266" y="-2022"/>
            <a:chExt cx="9146266" cy="6861037"/>
          </a:xfrm>
        </p:grpSpPr>
        <p:sp>
          <p:nvSpPr>
            <p:cNvPr id="19" name="Rectangle 18"/>
            <p:cNvSpPr/>
            <p:nvPr/>
          </p:nvSpPr>
          <p:spPr>
            <a:xfrm>
              <a:off x="0" y="0"/>
              <a:ext cx="9144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rcRect/>
              <a:stretch>
                <a:fillRect l="-16667" r="-16667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-2022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2266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6841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6" name="Freeform 25"/>
            <p:cNvSpPr/>
            <p:nvPr/>
          </p:nvSpPr>
          <p:spPr bwMode="gray">
            <a:xfrm>
              <a:off x="485023" y="1856958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7" name="Freeform 5"/>
            <p:cNvSpPr>
              <a:spLocks noEditPoints="1"/>
            </p:cNvSpPr>
            <p:nvPr/>
          </p:nvSpPr>
          <p:spPr bwMode="gray">
            <a:xfrm>
              <a:off x="0" y="508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1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489201"/>
            <a:ext cx="6345260" cy="3530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0111" y="6377097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10027E96-4F4F-4299-8560-A77E2606F084}" type="datetimeFigureOut">
              <a:rPr lang="en-US" smtClean="0"/>
              <a:t>2/17/2019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2" y="6373195"/>
            <a:ext cx="3859795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E0FBDA6A-566C-4727-8FCC-4141ADC424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2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0643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8E896-9461-4763-B6CD-68DB5625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01814"/>
            <a:ext cx="6343672" cy="1140241"/>
          </a:xfrm>
        </p:spPr>
        <p:txBody>
          <a:bodyPr/>
          <a:lstStyle/>
          <a:p>
            <a:pPr algn="ctr"/>
            <a:r>
              <a:rPr lang="en-US" b="1" dirty="0"/>
              <a:t>The Blessings of </a:t>
            </a:r>
            <a:br>
              <a:rPr lang="en-US" b="1" dirty="0"/>
            </a:br>
            <a:r>
              <a:rPr lang="en-US" b="1" dirty="0"/>
              <a:t>Being a Christian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5595C-AC20-4512-9571-EADFAE96E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618" y="2475948"/>
            <a:ext cx="7696522" cy="3779078"/>
          </a:xfrm>
        </p:spPr>
        <p:txBody>
          <a:bodyPr>
            <a:normAutofit/>
          </a:bodyPr>
          <a:lstStyle/>
          <a:p>
            <a:pPr marL="514350" indent="-514350">
              <a:buSzPct val="95000"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Fellowship with God and other Christians</a:t>
            </a:r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Forgiveness of sins</a:t>
            </a:r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Eternal life</a:t>
            </a:r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Privileges of being a child of God</a:t>
            </a:r>
          </a:p>
          <a:p>
            <a:pPr marL="514350" indent="-514350">
              <a:buSzPct val="95000"/>
              <a:buFont typeface="+mj-lt"/>
              <a:buAutoNum type="arabicPeriod"/>
            </a:pPr>
            <a:r>
              <a:rPr lang="en-US" sz="2800" b="1" dirty="0">
                <a:solidFill>
                  <a:schemeClr val="tx1"/>
                </a:solidFill>
              </a:rPr>
              <a:t>We overcome the world</a:t>
            </a:r>
          </a:p>
        </p:txBody>
      </p:sp>
    </p:spTree>
    <p:extLst>
      <p:ext uri="{BB962C8B-B14F-4D97-AF65-F5344CB8AC3E}">
        <p14:creationId xmlns:p14="http://schemas.microsoft.com/office/powerpoint/2010/main" val="152843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8E896-9461-4763-B6CD-68DB5625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01814"/>
            <a:ext cx="6343672" cy="1140241"/>
          </a:xfrm>
        </p:spPr>
        <p:txBody>
          <a:bodyPr/>
          <a:lstStyle/>
          <a:p>
            <a:pPr algn="ctr"/>
            <a:r>
              <a:rPr lang="en-US" sz="3600" b="1" dirty="0"/>
              <a:t>Are you a Christian?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5595C-AC20-4512-9571-EADFAE96E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618" y="2475948"/>
            <a:ext cx="7696522" cy="3779078"/>
          </a:xfrm>
        </p:spPr>
        <p:txBody>
          <a:bodyPr>
            <a:normAutofit/>
          </a:bodyPr>
          <a:lstStyle/>
          <a:p>
            <a:pPr>
              <a:buSzPct val="95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Believe Jesus is the Son of God - </a:t>
            </a:r>
            <a:r>
              <a:rPr lang="en-US" sz="2600" b="1" dirty="0">
                <a:solidFill>
                  <a:schemeClr val="tx1"/>
                </a:solidFill>
              </a:rPr>
              <a:t>John 8:24</a:t>
            </a:r>
          </a:p>
          <a:p>
            <a:pPr>
              <a:buSzPct val="95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Repent of your sins - </a:t>
            </a:r>
            <a:r>
              <a:rPr lang="en-US" sz="2600" b="1" dirty="0">
                <a:solidFill>
                  <a:schemeClr val="tx1"/>
                </a:solidFill>
              </a:rPr>
              <a:t>Luke 13:3</a:t>
            </a:r>
          </a:p>
          <a:p>
            <a:pPr>
              <a:buSzPct val="95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Confess your faith in Christ - </a:t>
            </a:r>
            <a:r>
              <a:rPr lang="en-US" sz="2600" b="1" dirty="0">
                <a:solidFill>
                  <a:schemeClr val="tx1"/>
                </a:solidFill>
              </a:rPr>
              <a:t>Rom. 10:9-10</a:t>
            </a:r>
          </a:p>
          <a:p>
            <a:pPr>
              <a:buSzPct val="95000"/>
              <a:buFont typeface="Wingdings" panose="05000000000000000000" pitchFamily="2" charset="2"/>
              <a:buChar char="§"/>
            </a:pPr>
            <a:r>
              <a:rPr lang="en-US" sz="2800" b="1" dirty="0">
                <a:solidFill>
                  <a:schemeClr val="tx1"/>
                </a:solidFill>
              </a:rPr>
              <a:t>Baptized in water for the </a:t>
            </a:r>
            <a:br>
              <a:rPr lang="en-US" sz="2800" b="1" dirty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remission of your sins - Acts 2:38</a:t>
            </a:r>
          </a:p>
        </p:txBody>
      </p:sp>
    </p:spTree>
    <p:extLst>
      <p:ext uri="{BB962C8B-B14F-4D97-AF65-F5344CB8AC3E}">
        <p14:creationId xmlns:p14="http://schemas.microsoft.com/office/powerpoint/2010/main" val="1482991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871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52406-8768-4D65-98CB-A3BE0E4999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The Blessings of Being a Christian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1F0DC4-095C-4A85-9716-F6D2263486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First John</a:t>
            </a:r>
          </a:p>
        </p:txBody>
      </p:sp>
    </p:spTree>
    <p:extLst>
      <p:ext uri="{BB962C8B-B14F-4D97-AF65-F5344CB8AC3E}">
        <p14:creationId xmlns:p14="http://schemas.microsoft.com/office/powerpoint/2010/main" val="2919110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b="1" dirty="0"/>
              <a:t>1. Fellowship With God and Other Christians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1:3-7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Fellowship means “partnership, sharing, joint participation.” 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Sin separates us from God, makes us enemies of God (Is. 59:1-2).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We are reconciled to God through Jesus Christ (Rom. 5:8-11). </a:t>
            </a:r>
          </a:p>
        </p:txBody>
      </p:sp>
    </p:spTree>
    <p:extLst>
      <p:ext uri="{BB962C8B-B14F-4D97-AF65-F5344CB8AC3E}">
        <p14:creationId xmlns:p14="http://schemas.microsoft.com/office/powerpoint/2010/main" val="16943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sz="3600" b="1" dirty="0"/>
              <a:t>2. Forgiveness of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1:7-2:2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“If” we walk in the light (v. 7)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“If” we confess our sins (v. 9) 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Repentance and prayer are also necessary (Acts 8:22) </a:t>
            </a:r>
          </a:p>
        </p:txBody>
      </p:sp>
    </p:spTree>
    <p:extLst>
      <p:ext uri="{BB962C8B-B14F-4D97-AF65-F5344CB8AC3E}">
        <p14:creationId xmlns:p14="http://schemas.microsoft.com/office/powerpoint/2010/main" val="2548607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sz="3600" b="1" dirty="0"/>
              <a:t>2. Forgiveness of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Jesus is our…</a:t>
            </a:r>
          </a:p>
          <a:p>
            <a:endParaRPr lang="en-US" sz="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“</a:t>
            </a:r>
            <a:r>
              <a:rPr lang="en-US" sz="2800" b="1" u="sng" dirty="0">
                <a:solidFill>
                  <a:schemeClr val="tx1"/>
                </a:solidFill>
              </a:rPr>
              <a:t>Advocate</a:t>
            </a:r>
            <a:r>
              <a:rPr lang="en-US" sz="2800" b="1" dirty="0">
                <a:solidFill>
                  <a:schemeClr val="tx1"/>
                </a:solidFill>
              </a:rPr>
              <a:t>” - He pleads our case for forgiveness before the Father  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“</a:t>
            </a:r>
            <a:r>
              <a:rPr lang="en-US" sz="2800" b="1" u="sng" dirty="0">
                <a:solidFill>
                  <a:schemeClr val="tx1"/>
                </a:solidFill>
              </a:rPr>
              <a:t>Propitiation</a:t>
            </a:r>
            <a:r>
              <a:rPr lang="en-US" sz="2800" b="1" dirty="0">
                <a:solidFill>
                  <a:schemeClr val="tx1"/>
                </a:solidFill>
              </a:rPr>
              <a:t>” - He is the sacrifice for our sins that appeases or satisfies the requirements of God’s law</a:t>
            </a:r>
          </a:p>
        </p:txBody>
      </p:sp>
    </p:spTree>
    <p:extLst>
      <p:ext uri="{BB962C8B-B14F-4D97-AF65-F5344CB8AC3E}">
        <p14:creationId xmlns:p14="http://schemas.microsoft.com/office/powerpoint/2010/main" val="141881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sz="3600" b="1" dirty="0"/>
              <a:t>3. Eternal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2:25</a:t>
            </a:r>
          </a:p>
          <a:p>
            <a:pPr lvl="0"/>
            <a:endParaRPr lang="en-US" sz="800" b="1" dirty="0">
              <a:solidFill>
                <a:schemeClr val="tx1"/>
              </a:solidFill>
            </a:endParaRP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Job asked “If a man dies, shall he live again?” (Job 14:14)</a:t>
            </a:r>
          </a:p>
          <a:p>
            <a:pPr lvl="0"/>
            <a:endParaRPr lang="en-US" sz="800" b="1" dirty="0">
              <a:solidFill>
                <a:schemeClr val="tx1"/>
              </a:solidFill>
            </a:endParaRP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Jesus is the answer to this question:</a:t>
            </a:r>
          </a:p>
          <a:p>
            <a:pPr lvl="1"/>
            <a:r>
              <a:rPr lang="en-US" sz="2600" b="1" dirty="0">
                <a:solidFill>
                  <a:schemeClr val="tx1"/>
                </a:solidFill>
              </a:rPr>
              <a:t>“Everyone who sees the Son and believes in Him may have everlasting life; and I will raise him up at the last day” (John 6:40) </a:t>
            </a:r>
          </a:p>
        </p:txBody>
      </p:sp>
    </p:spTree>
    <p:extLst>
      <p:ext uri="{BB962C8B-B14F-4D97-AF65-F5344CB8AC3E}">
        <p14:creationId xmlns:p14="http://schemas.microsoft.com/office/powerpoint/2010/main" val="28857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sz="3600" b="1" dirty="0"/>
              <a:t>3. Eternal Life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5:11-13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Either we have Christ or we don’t. 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If we do not have Christ (are not a Christian) we do not have eternal life. </a:t>
            </a:r>
          </a:p>
        </p:txBody>
      </p:sp>
    </p:spTree>
    <p:extLst>
      <p:ext uri="{BB962C8B-B14F-4D97-AF65-F5344CB8AC3E}">
        <p14:creationId xmlns:p14="http://schemas.microsoft.com/office/powerpoint/2010/main" val="1094211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b="1" dirty="0"/>
              <a:t>4. Privileges of Being </a:t>
            </a:r>
            <a:br>
              <a:rPr lang="en-US" b="1" dirty="0"/>
            </a:br>
            <a:r>
              <a:rPr lang="en-US" b="1" dirty="0"/>
              <a:t>a Child of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3:1-3</a:t>
            </a:r>
          </a:p>
          <a:p>
            <a:pPr lvl="0"/>
            <a:endParaRPr lang="en-US" sz="800" b="1" dirty="0">
              <a:solidFill>
                <a:schemeClr val="tx1"/>
              </a:solidFill>
            </a:endParaRP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An inheritance (v. 2; Rom. 8:16-17)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Love from brethren (3:10-11, 16-18)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Answers to prayers (3:22-23; 5:14-15)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Boldness before God (4:17-19)</a:t>
            </a:r>
          </a:p>
        </p:txBody>
      </p:sp>
    </p:spTree>
    <p:extLst>
      <p:ext uri="{BB962C8B-B14F-4D97-AF65-F5344CB8AC3E}">
        <p14:creationId xmlns:p14="http://schemas.microsoft.com/office/powerpoint/2010/main" val="185675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AD978-F24A-4314-B602-89B04DF0C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5970" y="794578"/>
            <a:ext cx="6343672" cy="1034224"/>
          </a:xfrm>
        </p:spPr>
        <p:txBody>
          <a:bodyPr/>
          <a:lstStyle/>
          <a:p>
            <a:pPr algn="ctr"/>
            <a:r>
              <a:rPr lang="en-US" sz="3600" b="1" dirty="0"/>
              <a:t>5. We Overcome the World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ABAC96-149F-477F-86B5-241FE708B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4381" y="2489199"/>
            <a:ext cx="7617009" cy="39778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</a:rPr>
              <a:t>1 John 5:4-5</a:t>
            </a:r>
          </a:p>
          <a:p>
            <a:pPr lvl="0"/>
            <a:endParaRPr lang="en-US" sz="800" b="1" dirty="0">
              <a:solidFill>
                <a:schemeClr val="tx1"/>
              </a:solidFill>
            </a:endParaRP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The world lies under the sway of the wicked one (1 John 5:19)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Exerts a great influence upon us to love it and want to be a part of it (2:15-17)</a:t>
            </a:r>
          </a:p>
          <a:p>
            <a:pPr lvl="0"/>
            <a:r>
              <a:rPr lang="en-US" sz="2800" b="1" dirty="0">
                <a:solidFill>
                  <a:schemeClr val="tx1"/>
                </a:solidFill>
              </a:rPr>
              <a:t>“He who is in you is greater than he who is in the world” (4:4)</a:t>
            </a:r>
          </a:p>
        </p:txBody>
      </p:sp>
    </p:spTree>
    <p:extLst>
      <p:ext uri="{BB962C8B-B14F-4D97-AF65-F5344CB8AC3E}">
        <p14:creationId xmlns:p14="http://schemas.microsoft.com/office/powerpoint/2010/main" val="227966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3.xml><?xml version="1.0" encoding="utf-8"?>
<a:theme xmlns:a="http://schemas.openxmlformats.org/drawingml/2006/main" name="1_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404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Wingdings</vt:lpstr>
      <vt:lpstr>Wingdings 3</vt:lpstr>
      <vt:lpstr>1_Office Theme</vt:lpstr>
      <vt:lpstr>Ion Boardroom</vt:lpstr>
      <vt:lpstr>1_Ion Boardroom</vt:lpstr>
      <vt:lpstr>PowerPoint Presentation</vt:lpstr>
      <vt:lpstr>The Blessings of Being a Christian</vt:lpstr>
      <vt:lpstr>1. Fellowship With God and Other Christians</vt:lpstr>
      <vt:lpstr>2. Forgiveness of Sins</vt:lpstr>
      <vt:lpstr>2. Forgiveness of Sins</vt:lpstr>
      <vt:lpstr>3. Eternal Life</vt:lpstr>
      <vt:lpstr>3. Eternal Life</vt:lpstr>
      <vt:lpstr>4. Privileges of Being  a Child of God</vt:lpstr>
      <vt:lpstr>5. We Overcome the World</vt:lpstr>
      <vt:lpstr>The Blessings of  Being a Christian</vt:lpstr>
      <vt:lpstr>Are you a Christian?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Blessings of Being a Christian</dc:title>
  <dc:creator>Heath Rogers</dc:creator>
  <cp:lastModifiedBy>Michael Hepner</cp:lastModifiedBy>
  <cp:revision>11</cp:revision>
  <dcterms:created xsi:type="dcterms:W3CDTF">2019-02-16T16:17:10Z</dcterms:created>
  <dcterms:modified xsi:type="dcterms:W3CDTF">2019-02-17T21:40:08Z</dcterms:modified>
</cp:coreProperties>
</file>