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58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0AEB1-DA7F-468B-A266-E892D8A026CC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841B6-2BD5-46E3-A036-C6FBFC27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2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9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92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87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23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04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5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9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49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018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46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45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048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5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3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6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7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2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2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0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6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D00F6-C8B2-4EB8-8D6E-E1039E1D06B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E9AFD-574D-4B4D-AAD9-39BFDC533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02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99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F17F8-D1E0-4CD6-8FE1-704193B40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Problems With Pride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4D3F2-DB9E-429C-B3BD-D61AED9B7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James 4</a:t>
            </a:r>
          </a:p>
        </p:txBody>
      </p:sp>
    </p:spTree>
    <p:extLst>
      <p:ext uri="{BB962C8B-B14F-4D97-AF65-F5344CB8AC3E}">
        <p14:creationId xmlns:p14="http://schemas.microsoft.com/office/powerpoint/2010/main" val="34435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402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F17F8-D1E0-4CD6-8FE1-704193B40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Problems With Pride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4D3F2-DB9E-429C-B3BD-D61AED9B7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James 4</a:t>
            </a:r>
          </a:p>
        </p:txBody>
      </p:sp>
    </p:spTree>
    <p:extLst>
      <p:ext uri="{BB962C8B-B14F-4D97-AF65-F5344CB8AC3E}">
        <p14:creationId xmlns:p14="http://schemas.microsoft.com/office/powerpoint/2010/main" val="156492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08843-031B-4666-9220-381433BD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James chapter four addresses several problems.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97202-0023-46B3-B679-106C985A1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870" y="2249691"/>
            <a:ext cx="3886200" cy="4351338"/>
          </a:xfrm>
        </p:spPr>
        <p:txBody>
          <a:bodyPr/>
          <a:lstStyle/>
          <a:p>
            <a:r>
              <a:rPr lang="en-US" b="1" dirty="0"/>
              <a:t>Wars and strife</a:t>
            </a:r>
          </a:p>
          <a:p>
            <a:r>
              <a:rPr lang="en-US" b="1" dirty="0"/>
              <a:t>Worldliness</a:t>
            </a:r>
          </a:p>
          <a:p>
            <a:r>
              <a:rPr lang="en-US" b="1" dirty="0"/>
              <a:t>Speaking evil of and judging our brethren</a:t>
            </a:r>
          </a:p>
          <a:p>
            <a:r>
              <a:rPr lang="en-US" b="1" dirty="0"/>
              <a:t>Arrogant boasting</a:t>
            </a:r>
          </a:p>
          <a:p>
            <a:r>
              <a:rPr lang="en-US" b="1" dirty="0"/>
              <a:t>Failing to do good (which is sin)</a:t>
            </a:r>
          </a:p>
        </p:txBody>
      </p:sp>
    </p:spTree>
    <p:extLst>
      <p:ext uri="{BB962C8B-B14F-4D97-AF65-F5344CB8AC3E}">
        <p14:creationId xmlns:p14="http://schemas.microsoft.com/office/powerpoint/2010/main" val="357584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08843-031B-4666-9220-381433BD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James chapter four addresses several problems.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97202-0023-46B3-B679-106C985A1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870" y="2249691"/>
            <a:ext cx="3886200" cy="4351338"/>
          </a:xfrm>
        </p:spPr>
        <p:txBody>
          <a:bodyPr/>
          <a:lstStyle/>
          <a:p>
            <a:r>
              <a:rPr lang="en-US" b="1" dirty="0"/>
              <a:t>Wars and strife</a:t>
            </a:r>
          </a:p>
          <a:p>
            <a:r>
              <a:rPr lang="en-US" b="1" dirty="0"/>
              <a:t>Worldliness</a:t>
            </a:r>
          </a:p>
          <a:p>
            <a:r>
              <a:rPr lang="en-US" b="1" dirty="0"/>
              <a:t>Speaking evil of and judging our brethren</a:t>
            </a:r>
          </a:p>
          <a:p>
            <a:r>
              <a:rPr lang="en-US" b="1" dirty="0"/>
              <a:t>Arrogant boasting</a:t>
            </a:r>
          </a:p>
          <a:p>
            <a:r>
              <a:rPr lang="en-US" b="1" dirty="0"/>
              <a:t>Failing to do good (which is sin)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43FD46-7399-4926-820D-2D9D1CB9E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9250" y="1969949"/>
            <a:ext cx="2093844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US" sz="4400" b="1" dirty="0"/>
          </a:p>
          <a:p>
            <a:pPr marL="0" indent="0" algn="r">
              <a:buNone/>
            </a:pPr>
            <a:endParaRPr lang="en-US" sz="4400" b="1" dirty="0"/>
          </a:p>
          <a:p>
            <a:pPr marL="0" indent="0" algn="r">
              <a:buNone/>
            </a:pPr>
            <a:r>
              <a:rPr lang="en-US" sz="4400" b="1" dirty="0"/>
              <a:t>PRIDE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7A37E15-D4E2-4928-A0CE-E31C3DBE1206}"/>
              </a:ext>
            </a:extLst>
          </p:cNvPr>
          <p:cNvCxnSpPr>
            <a:cxnSpLocks/>
          </p:cNvCxnSpPr>
          <p:nvPr/>
        </p:nvCxnSpPr>
        <p:spPr>
          <a:xfrm>
            <a:off x="3689079" y="3048000"/>
            <a:ext cx="2738225" cy="3810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B2743E-751C-4C2E-9E26-3ECF2B90CE07}"/>
              </a:ext>
            </a:extLst>
          </p:cNvPr>
          <p:cNvCxnSpPr>
            <a:cxnSpLocks/>
          </p:cNvCxnSpPr>
          <p:nvPr/>
        </p:nvCxnSpPr>
        <p:spPr>
          <a:xfrm>
            <a:off x="4024522" y="3743739"/>
            <a:ext cx="2402782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9442E98-44EA-4A87-905A-91D0A53754F5}"/>
              </a:ext>
            </a:extLst>
          </p:cNvPr>
          <p:cNvCxnSpPr>
            <a:cxnSpLocks/>
          </p:cNvCxnSpPr>
          <p:nvPr/>
        </p:nvCxnSpPr>
        <p:spPr>
          <a:xfrm>
            <a:off x="3689079" y="2517912"/>
            <a:ext cx="2738225" cy="5300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CE916DC-A326-43C1-B656-98201C124B0C}"/>
              </a:ext>
            </a:extLst>
          </p:cNvPr>
          <p:cNvCxnSpPr>
            <a:cxnSpLocks/>
          </p:cNvCxnSpPr>
          <p:nvPr/>
        </p:nvCxnSpPr>
        <p:spPr>
          <a:xfrm flipV="1">
            <a:off x="3918506" y="4068417"/>
            <a:ext cx="2508798" cy="35118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E0AB4E5-071B-47BF-9A33-821DFE3A898E}"/>
              </a:ext>
            </a:extLst>
          </p:cNvPr>
          <p:cNvCxnSpPr>
            <a:cxnSpLocks/>
          </p:cNvCxnSpPr>
          <p:nvPr/>
        </p:nvCxnSpPr>
        <p:spPr>
          <a:xfrm flipV="1">
            <a:off x="3958262" y="4419600"/>
            <a:ext cx="2469042" cy="5897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209570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0562D08-65A7-4113-BBAA-2C4E481A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Pride is a great problem for man.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B6ECAE-A45A-4AF3-A0F9-7D9FAD76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/>
              <a:t>Pride is hated by God (Prov. 6:16-17). </a:t>
            </a:r>
          </a:p>
          <a:p>
            <a:pPr lvl="0"/>
            <a:r>
              <a:rPr lang="en-US" sz="3200" b="1" dirty="0"/>
              <a:t>Pride brings destruction (Prov. 16:18). </a:t>
            </a:r>
          </a:p>
          <a:p>
            <a:pPr lvl="0"/>
            <a:r>
              <a:rPr lang="en-US" sz="3200" b="1" dirty="0"/>
              <a:t>Pride is one of Satan’s avenues of temptation (1 John 2:16). </a:t>
            </a:r>
          </a:p>
        </p:txBody>
      </p:sp>
    </p:spTree>
    <p:extLst>
      <p:ext uri="{BB962C8B-B14F-4D97-AF65-F5344CB8AC3E}">
        <p14:creationId xmlns:p14="http://schemas.microsoft.com/office/powerpoint/2010/main" val="73656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0562D08-65A7-4113-BBAA-2C4E481A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Pride Leads To Strife    </a:t>
            </a:r>
            <a:r>
              <a:rPr lang="en-US" sz="4000" b="1" dirty="0">
                <a:latin typeface="+mn-lt"/>
              </a:rPr>
              <a:t>vs. 1-4</a:t>
            </a:r>
            <a:endParaRPr lang="en-US" b="1" dirty="0"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B6ECAE-A45A-4AF3-A0F9-7D9FAD76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/>
              <a:t>Strife with others (v. 1) </a:t>
            </a:r>
          </a:p>
          <a:p>
            <a:pPr lvl="0"/>
            <a:r>
              <a:rPr lang="en-US" sz="3200" b="1" dirty="0"/>
              <a:t>Strife with self (vs. 1-3) </a:t>
            </a:r>
          </a:p>
          <a:p>
            <a:pPr lvl="0"/>
            <a:r>
              <a:rPr lang="en-US" sz="3200" b="1" dirty="0"/>
              <a:t>Strife with God (vs. 4-6) </a:t>
            </a:r>
          </a:p>
        </p:txBody>
      </p:sp>
    </p:spTree>
    <p:extLst>
      <p:ext uri="{BB962C8B-B14F-4D97-AF65-F5344CB8AC3E}">
        <p14:creationId xmlns:p14="http://schemas.microsoft.com/office/powerpoint/2010/main" val="7745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0562D08-65A7-4113-BBAA-2C4E481A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Pride Distorts Reality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B6ECAE-A45A-4AF3-A0F9-7D9FAD76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/>
              <a:t>Life is about seeking and satisfying personal pleasures (vs. 1-2) </a:t>
            </a:r>
          </a:p>
          <a:p>
            <a:pPr lvl="0"/>
            <a:r>
              <a:rPr lang="en-US" sz="3200" b="1" dirty="0"/>
              <a:t>The proper objects of our prayers (v. 3) </a:t>
            </a:r>
          </a:p>
          <a:p>
            <a:pPr lvl="0"/>
            <a:r>
              <a:rPr lang="en-US" sz="3200" b="1" dirty="0"/>
              <a:t>Seeking friendship with both God and the world (v. 4) </a:t>
            </a:r>
          </a:p>
          <a:p>
            <a:pPr lvl="0"/>
            <a:r>
              <a:rPr lang="en-US" sz="3200" b="1" dirty="0"/>
              <a:t>Taking tomorrow for granted (vs. 13-16) </a:t>
            </a:r>
          </a:p>
        </p:txBody>
      </p:sp>
    </p:spTree>
    <p:extLst>
      <p:ext uri="{BB962C8B-B14F-4D97-AF65-F5344CB8AC3E}">
        <p14:creationId xmlns:p14="http://schemas.microsoft.com/office/powerpoint/2010/main" val="16821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0562D08-65A7-4113-BBAA-2C4E481A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Pride Elevates Man Above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B6ECAE-A45A-4AF3-A0F9-7D9FAD76F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/>
              <a:t>James 4:11-12</a:t>
            </a:r>
          </a:p>
          <a:p>
            <a:pPr lvl="0"/>
            <a:r>
              <a:rPr lang="en-US" sz="3200" b="1" dirty="0"/>
              <a:t>In order to speak evil of and judge our brother, we must have first judged God’s law forbidding such to be unworthy of following. </a:t>
            </a:r>
          </a:p>
          <a:p>
            <a:pPr lvl="0"/>
            <a:r>
              <a:rPr lang="en-US" sz="3200" b="1" dirty="0"/>
              <a:t>Doing so puts us in a very dangerous position - sitting in judgment of God and His law. </a:t>
            </a:r>
          </a:p>
        </p:txBody>
      </p:sp>
    </p:spTree>
    <p:extLst>
      <p:ext uri="{BB962C8B-B14F-4D97-AF65-F5344CB8AC3E}">
        <p14:creationId xmlns:p14="http://schemas.microsoft.com/office/powerpoint/2010/main" val="304723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58903-41CF-42CA-BFF5-635DDF63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Overcoming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1FC4F-B553-404E-B460-A2E0DD278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Submit to God (v. 7)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Resist the devil (v. 7)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Draw near to God (vs. 8-9)</a:t>
            </a:r>
          </a:p>
          <a:p>
            <a:pPr lvl="1"/>
            <a:r>
              <a:rPr lang="en-US" sz="3000" b="1" i="1" dirty="0">
                <a:solidFill>
                  <a:schemeClr val="bg1"/>
                </a:solidFill>
              </a:rPr>
              <a:t>cleanse our hands </a:t>
            </a:r>
            <a:r>
              <a:rPr lang="en-US" sz="3000" b="1" dirty="0">
                <a:solidFill>
                  <a:schemeClr val="bg1"/>
                </a:solidFill>
              </a:rPr>
              <a:t>– seek forgiveness</a:t>
            </a:r>
          </a:p>
          <a:p>
            <a:pPr lvl="1"/>
            <a:r>
              <a:rPr lang="en-US" sz="3000" b="1" i="1" dirty="0">
                <a:solidFill>
                  <a:schemeClr val="bg1"/>
                </a:solidFill>
              </a:rPr>
              <a:t>purify our hearts </a:t>
            </a:r>
            <a:r>
              <a:rPr lang="en-US" sz="3000" b="1" dirty="0">
                <a:solidFill>
                  <a:schemeClr val="bg1"/>
                </a:solidFill>
              </a:rPr>
              <a:t>– repent </a:t>
            </a:r>
          </a:p>
          <a:p>
            <a:pPr lvl="1"/>
            <a:r>
              <a:rPr lang="en-US" sz="3000" b="1" i="1" dirty="0">
                <a:solidFill>
                  <a:schemeClr val="bg1"/>
                </a:solidFill>
              </a:rPr>
              <a:t>lament, mourn, weep </a:t>
            </a:r>
            <a:r>
              <a:rPr lang="en-US" sz="3000" b="1" dirty="0">
                <a:solidFill>
                  <a:schemeClr val="bg1"/>
                </a:solidFill>
              </a:rPr>
              <a:t>– show godly sorrow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Humble ourselves in the sight of God (v. 10)</a:t>
            </a:r>
          </a:p>
        </p:txBody>
      </p:sp>
    </p:spTree>
    <p:extLst>
      <p:ext uri="{BB962C8B-B14F-4D97-AF65-F5344CB8AC3E}">
        <p14:creationId xmlns:p14="http://schemas.microsoft.com/office/powerpoint/2010/main" val="365291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305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1_Office Theme</vt:lpstr>
      <vt:lpstr>PowerPoint Presentation</vt:lpstr>
      <vt:lpstr>Problems With Pride</vt:lpstr>
      <vt:lpstr>James chapter four addresses several problems. </vt:lpstr>
      <vt:lpstr>James chapter four addresses several problems. </vt:lpstr>
      <vt:lpstr>Pride is a great problem for man.</vt:lpstr>
      <vt:lpstr>1. Pride Leads To Strife    vs. 1-4</vt:lpstr>
      <vt:lpstr>2. Pride Distorts Reality</vt:lpstr>
      <vt:lpstr>3. Pride Elevates Man Above God</vt:lpstr>
      <vt:lpstr>Overcoming Pride</vt:lpstr>
      <vt:lpstr>Problems With Pride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With Pride</dc:title>
  <dc:creator>Heath Rogers</dc:creator>
  <cp:lastModifiedBy>Michael Hepner</cp:lastModifiedBy>
  <cp:revision>8</cp:revision>
  <dcterms:created xsi:type="dcterms:W3CDTF">2019-02-02T13:29:51Z</dcterms:created>
  <dcterms:modified xsi:type="dcterms:W3CDTF">2019-02-04T15:11:31Z</dcterms:modified>
</cp:coreProperties>
</file>