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notesMasterIdLst>
    <p:notesMasterId r:id="rId16"/>
  </p:notesMasterIdLst>
  <p:sldIdLst>
    <p:sldId id="257" r:id="rId4"/>
    <p:sldId id="256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58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792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57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37439D-1656-4E4E-B367-4CC4AAD0AA5E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FEAF9B-638D-49D7-B455-AB9600D37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68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510F-69CC-43DC-8858-AE0698134ED5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68A1F-8A51-43D9-8EE8-8EBB798619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309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510F-69CC-43DC-8858-AE0698134ED5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68A1F-8A51-43D9-8EE8-8EBB798619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15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510F-69CC-43DC-8858-AE0698134ED5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68A1F-8A51-43D9-8EE8-8EBB798619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7665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510F-69CC-43DC-8858-AE0698134ED5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68A1F-8A51-43D9-8EE8-8EBB798619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469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510F-69CC-43DC-8858-AE0698134ED5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68A1F-8A51-43D9-8EE8-8EBB798619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8633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510F-69CC-43DC-8858-AE0698134ED5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68A1F-8A51-43D9-8EE8-8EBB798619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1044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510F-69CC-43DC-8858-AE0698134ED5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68A1F-8A51-43D9-8EE8-8EBB798619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5810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510F-69CC-43DC-8858-AE0698134ED5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68A1F-8A51-43D9-8EE8-8EBB798619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9365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510F-69CC-43DC-8858-AE0698134ED5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68A1F-8A51-43D9-8EE8-8EBB798619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9045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510F-69CC-43DC-8858-AE0698134ED5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68A1F-8A51-43D9-8EE8-8EBB798619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1805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510F-69CC-43DC-8858-AE0698134ED5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68A1F-8A51-43D9-8EE8-8EBB798619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706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510F-69CC-43DC-8858-AE0698134ED5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68A1F-8A51-43D9-8EE8-8EBB798619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7983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510F-69CC-43DC-8858-AE0698134ED5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68A1F-8A51-43D9-8EE8-8EBB798619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0874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510F-69CC-43DC-8858-AE0698134ED5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68A1F-8A51-43D9-8EE8-8EBB798619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6677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510F-69CC-43DC-8858-AE0698134ED5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68A1F-8A51-43D9-8EE8-8EBB798619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1537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F84510F-69CC-43DC-8858-AE0698134ED5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8368A1F-8A51-43D9-8EE8-8EBB79861956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84125582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510F-69CC-43DC-8858-AE0698134ED5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68A1F-8A51-43D9-8EE8-8EBB798619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7707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F84510F-69CC-43DC-8858-AE0698134ED5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8368A1F-8A51-43D9-8EE8-8EBB7986195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0179338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510F-69CC-43DC-8858-AE0698134ED5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68A1F-8A51-43D9-8EE8-8EBB798619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9771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510F-69CC-43DC-8858-AE0698134ED5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68A1F-8A51-43D9-8EE8-8EBB798619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68216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510F-69CC-43DC-8858-AE0698134ED5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68A1F-8A51-43D9-8EE8-8EBB798619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21490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510F-69CC-43DC-8858-AE0698134ED5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68A1F-8A51-43D9-8EE8-8EBB798619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117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510F-69CC-43DC-8858-AE0698134ED5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68A1F-8A51-43D9-8EE8-8EBB798619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2356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F84510F-69CC-43DC-8858-AE0698134ED5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8368A1F-8A51-43D9-8EE8-8EBB7986195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5301584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F84510F-69CC-43DC-8858-AE0698134ED5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8368A1F-8A51-43D9-8EE8-8EBB7986195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7973665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510F-69CC-43DC-8858-AE0698134ED5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68A1F-8A51-43D9-8EE8-8EBB798619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28466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510F-69CC-43DC-8858-AE0698134ED5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68A1F-8A51-43D9-8EE8-8EBB798619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99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510F-69CC-43DC-8858-AE0698134ED5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68A1F-8A51-43D9-8EE8-8EBB798619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447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510F-69CC-43DC-8858-AE0698134ED5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68A1F-8A51-43D9-8EE8-8EBB798619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030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510F-69CC-43DC-8858-AE0698134ED5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68A1F-8A51-43D9-8EE8-8EBB798619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641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510F-69CC-43DC-8858-AE0698134ED5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68A1F-8A51-43D9-8EE8-8EBB798619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554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510F-69CC-43DC-8858-AE0698134ED5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68A1F-8A51-43D9-8EE8-8EBB798619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856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4510F-69CC-43DC-8858-AE0698134ED5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68A1F-8A51-43D9-8EE8-8EBB798619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911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4510F-69CC-43DC-8858-AE0698134ED5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68A1F-8A51-43D9-8EE8-8EBB798619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091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4510F-69CC-43DC-8858-AE0698134ED5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68A1F-8A51-43D9-8EE8-8EBB798619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5338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fld id="{5F84510F-69CC-43DC-8858-AE0698134ED5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08368A1F-8A51-43D9-8EE8-8EBB7986195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16485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0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91102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079D1-1E55-41FD-8967-DBB12645C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b="1" dirty="0"/>
              <a:t>“Complete, Thoroughly Equipped For Every Good Work”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3304F3-B58B-4BD3-9690-B6DFE5CD8C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699" y="2286000"/>
            <a:ext cx="7439439" cy="35814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200" b="1" dirty="0"/>
              <a:t>“Every” - all there is. Nothing is lacking. 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b="1" dirty="0"/>
              <a:t>The Bible identifies these good works (Matt. 7:21-23).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b="1" dirty="0"/>
              <a:t>And equips us to perform these good works (Eph. 4:11-13). </a:t>
            </a:r>
          </a:p>
        </p:txBody>
      </p:sp>
      <p:pic>
        <p:nvPicPr>
          <p:cNvPr id="2050" name="Picture 2" descr="Image result for open bible">
            <a:extLst>
              <a:ext uri="{FF2B5EF4-FFF2-40B4-BE49-F238E27FC236}">
                <a16:creationId xmlns:a16="http://schemas.microsoft.com/office/drawing/2014/main" id="{E4BD032E-A4E6-4A1B-A815-813327D2F9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9408" y="4796934"/>
            <a:ext cx="3203713" cy="1701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1882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dusty bible">
            <a:extLst>
              <a:ext uri="{FF2B5EF4-FFF2-40B4-BE49-F238E27FC236}">
                <a16:creationId xmlns:a16="http://schemas.microsoft.com/office/drawing/2014/main" id="{60DE6514-4EDE-422A-8590-E5E38F1DB1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2999" y="2830115"/>
            <a:ext cx="6858001" cy="3583782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44EDA07-0D17-4AFF-B15F-85169342D7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44103"/>
            <a:ext cx="7772400" cy="1782262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+mn-lt"/>
              </a:rPr>
              <a:t>Do We Appreciate Our Bible?</a:t>
            </a:r>
            <a:br>
              <a:rPr lang="en-US" sz="800" b="1" dirty="0">
                <a:solidFill>
                  <a:schemeClr val="bg1"/>
                </a:solidFill>
                <a:latin typeface="+mn-lt"/>
              </a:rPr>
            </a:br>
            <a:br>
              <a:rPr lang="en-US" sz="800" b="1" dirty="0">
                <a:solidFill>
                  <a:schemeClr val="bg1"/>
                </a:solidFill>
                <a:latin typeface="+mn-lt"/>
              </a:rPr>
            </a:br>
            <a:r>
              <a:rPr lang="en-US" sz="3600" b="1" dirty="0">
                <a:solidFill>
                  <a:schemeClr val="bg1"/>
                </a:solidFill>
                <a:latin typeface="+mn-lt"/>
              </a:rPr>
              <a:t>2 Timothy 3:15-17</a:t>
            </a:r>
            <a:endParaRPr lang="en-US" sz="4800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71229948"/>
      </p:ext>
    </p:extLst>
  </p:cSld>
  <p:clrMapOvr>
    <a:masterClrMapping/>
  </p:clrMapOvr>
  <p:transition spd="slow">
    <p:push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5414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dusty bible">
            <a:extLst>
              <a:ext uri="{FF2B5EF4-FFF2-40B4-BE49-F238E27FC236}">
                <a16:creationId xmlns:a16="http://schemas.microsoft.com/office/drawing/2014/main" id="{60DE6514-4EDE-422A-8590-E5E38F1DB1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2999" y="2830115"/>
            <a:ext cx="6858001" cy="3583782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44EDA07-0D17-4AFF-B15F-85169342D7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44103"/>
            <a:ext cx="7772400" cy="1782262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+mn-lt"/>
              </a:rPr>
              <a:t>Do We Appreciate Our Bible?</a:t>
            </a:r>
            <a:br>
              <a:rPr lang="en-US" sz="800" b="1" dirty="0">
                <a:solidFill>
                  <a:schemeClr val="bg1"/>
                </a:solidFill>
                <a:latin typeface="+mn-lt"/>
              </a:rPr>
            </a:br>
            <a:br>
              <a:rPr lang="en-US" sz="800" b="1" dirty="0">
                <a:solidFill>
                  <a:schemeClr val="bg1"/>
                </a:solidFill>
                <a:latin typeface="+mn-lt"/>
              </a:rPr>
            </a:br>
            <a:r>
              <a:rPr lang="en-US" sz="3600" b="1" dirty="0">
                <a:solidFill>
                  <a:schemeClr val="bg1"/>
                </a:solidFill>
                <a:latin typeface="+mn-lt"/>
              </a:rPr>
              <a:t>2 Timothy 3:15-17</a:t>
            </a:r>
            <a:endParaRPr lang="en-US" sz="4800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43803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079D1-1E55-41FD-8967-DBB12645C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“All Scripture”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3304F3-B58B-4BD3-9690-B6DFE5CD8C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699" y="2286000"/>
            <a:ext cx="7439439" cy="35814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200" b="1" dirty="0"/>
              <a:t>“Scripture” is what the Bible calls itself.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b="1" dirty="0"/>
              <a:t>2 Peter 3:16; 1 Tim. 5:18; Luke 10:7</a:t>
            </a:r>
          </a:p>
        </p:txBody>
      </p:sp>
      <p:pic>
        <p:nvPicPr>
          <p:cNvPr id="2050" name="Picture 2" descr="Image result for open bible">
            <a:extLst>
              <a:ext uri="{FF2B5EF4-FFF2-40B4-BE49-F238E27FC236}">
                <a16:creationId xmlns:a16="http://schemas.microsoft.com/office/drawing/2014/main" id="{E4BD032E-A4E6-4A1B-A815-813327D2F9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9408" y="4796934"/>
            <a:ext cx="3203713" cy="1701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9964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079D1-1E55-41FD-8967-DBB12645C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“Inspired By God”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3304F3-B58B-4BD3-9690-B6DFE5CD8C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200" b="1" dirty="0"/>
              <a:t>Literally means “God-breathed.”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b="1" dirty="0"/>
              <a:t>2 Peter 1:20-21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b="1" dirty="0"/>
              <a:t>1 Corinthians 2:9-13</a:t>
            </a:r>
          </a:p>
        </p:txBody>
      </p:sp>
      <p:pic>
        <p:nvPicPr>
          <p:cNvPr id="2050" name="Picture 2" descr="Image result for open bible">
            <a:extLst>
              <a:ext uri="{FF2B5EF4-FFF2-40B4-BE49-F238E27FC236}">
                <a16:creationId xmlns:a16="http://schemas.microsoft.com/office/drawing/2014/main" id="{E4BD032E-A4E6-4A1B-A815-813327D2F9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9408" y="4796934"/>
            <a:ext cx="3203713" cy="1701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9311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079D1-1E55-41FD-8967-DBB12645C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“Profitable”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3304F3-B58B-4BD3-9690-B6DFE5CD8C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699" y="2286000"/>
            <a:ext cx="7439439" cy="35814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200" b="1" dirty="0"/>
              <a:t>Makes us “wise for salvation” (v. 15). 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8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3200" b="1" dirty="0"/>
              <a:t>“Profit” cannot be obtained without “investment.” </a:t>
            </a:r>
          </a:p>
        </p:txBody>
      </p:sp>
      <p:pic>
        <p:nvPicPr>
          <p:cNvPr id="2050" name="Picture 2" descr="Image result for open bible">
            <a:extLst>
              <a:ext uri="{FF2B5EF4-FFF2-40B4-BE49-F238E27FC236}">
                <a16:creationId xmlns:a16="http://schemas.microsoft.com/office/drawing/2014/main" id="{E4BD032E-A4E6-4A1B-A815-813327D2F9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9408" y="4796934"/>
            <a:ext cx="3203713" cy="1701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9389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079D1-1E55-41FD-8967-DBB12645C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“Doctrine”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3304F3-B58B-4BD3-9690-B6DFE5CD8C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699" y="2286000"/>
            <a:ext cx="7439439" cy="35814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200" b="1" dirty="0"/>
              <a:t>Teaching.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b="1" dirty="0"/>
              <a:t>The Bible has something to teach us. </a:t>
            </a:r>
          </a:p>
        </p:txBody>
      </p:sp>
      <p:pic>
        <p:nvPicPr>
          <p:cNvPr id="2050" name="Picture 2" descr="Image result for open bible">
            <a:extLst>
              <a:ext uri="{FF2B5EF4-FFF2-40B4-BE49-F238E27FC236}">
                <a16:creationId xmlns:a16="http://schemas.microsoft.com/office/drawing/2014/main" id="{E4BD032E-A4E6-4A1B-A815-813327D2F9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9408" y="4796934"/>
            <a:ext cx="3203713" cy="1701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4992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079D1-1E55-41FD-8967-DBB12645C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“Reproof”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3304F3-B58B-4BD3-9690-B6DFE5CD8C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699" y="2286000"/>
            <a:ext cx="7439439" cy="35814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200" b="1" dirty="0"/>
              <a:t>Shows us what is wrong.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b="1" dirty="0"/>
              <a:t>Convicts us of the sins in our life and convinces us that these things need to change.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b="1" dirty="0"/>
              <a:t>John 3:19-20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b="1" dirty="0"/>
              <a:t>Hebrews 4:12</a:t>
            </a:r>
          </a:p>
        </p:txBody>
      </p:sp>
      <p:pic>
        <p:nvPicPr>
          <p:cNvPr id="2050" name="Picture 2" descr="Image result for open bible">
            <a:extLst>
              <a:ext uri="{FF2B5EF4-FFF2-40B4-BE49-F238E27FC236}">
                <a16:creationId xmlns:a16="http://schemas.microsoft.com/office/drawing/2014/main" id="{E4BD032E-A4E6-4A1B-A815-813327D2F9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9408" y="4796934"/>
            <a:ext cx="3203713" cy="1701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3391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079D1-1E55-41FD-8967-DBB12645C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“Correction”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3304F3-B58B-4BD3-9690-B6DFE5CD8C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699" y="2286000"/>
            <a:ext cx="7439439" cy="35814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200" b="1" dirty="0"/>
              <a:t>“to make straight again”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b="1" dirty="0"/>
              <a:t>Tells us how to make things right.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b="1" dirty="0"/>
              <a:t>2 Corinthians 13:5</a:t>
            </a:r>
          </a:p>
        </p:txBody>
      </p:sp>
      <p:pic>
        <p:nvPicPr>
          <p:cNvPr id="2050" name="Picture 2" descr="Image result for open bible">
            <a:extLst>
              <a:ext uri="{FF2B5EF4-FFF2-40B4-BE49-F238E27FC236}">
                <a16:creationId xmlns:a16="http://schemas.microsoft.com/office/drawing/2014/main" id="{E4BD032E-A4E6-4A1B-A815-813327D2F9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9408" y="4796934"/>
            <a:ext cx="3203713" cy="1701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3934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079D1-1E55-41FD-8967-DBB12645C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685800"/>
            <a:ext cx="7439438" cy="1485900"/>
          </a:xfrm>
        </p:spPr>
        <p:txBody>
          <a:bodyPr/>
          <a:lstStyle/>
          <a:p>
            <a:r>
              <a:rPr lang="en-US" b="1" dirty="0"/>
              <a:t>“Instruction In Righteousness”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3304F3-B58B-4BD3-9690-B6DFE5CD8C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699" y="2286000"/>
            <a:ext cx="7439439" cy="35814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200" b="1" dirty="0"/>
              <a:t>“Righteousness” is being ‘wise’ about what is ‘right.’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b="1" dirty="0"/>
              <a:t>Not only does it tell us what is wrong, the Bible also tells us what is right.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b="1" dirty="0"/>
              <a:t>Titus 2:11-14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b="1" dirty="0"/>
              <a:t>Hebrews 5:13</a:t>
            </a:r>
          </a:p>
        </p:txBody>
      </p:sp>
      <p:pic>
        <p:nvPicPr>
          <p:cNvPr id="2050" name="Picture 2" descr="Image result for open bible">
            <a:extLst>
              <a:ext uri="{FF2B5EF4-FFF2-40B4-BE49-F238E27FC236}">
                <a16:creationId xmlns:a16="http://schemas.microsoft.com/office/drawing/2014/main" id="{E4BD032E-A4E6-4A1B-A815-813327D2F9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9408" y="4796934"/>
            <a:ext cx="3203713" cy="1701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0261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</TotalTime>
  <Words>230</Words>
  <Application>Microsoft Office PowerPoint</Application>
  <PresentationFormat>On-screen Show (4:3)</PresentationFormat>
  <Paragraphs>34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Franklin Gothic Book</vt:lpstr>
      <vt:lpstr>Office Theme</vt:lpstr>
      <vt:lpstr>1_Office Theme</vt:lpstr>
      <vt:lpstr>Crop</vt:lpstr>
      <vt:lpstr>PowerPoint Presentation</vt:lpstr>
      <vt:lpstr>Do We Appreciate Our Bible?  2 Timothy 3:15-17</vt:lpstr>
      <vt:lpstr>“All Scripture”</vt:lpstr>
      <vt:lpstr>“Inspired By God”</vt:lpstr>
      <vt:lpstr>“Profitable”</vt:lpstr>
      <vt:lpstr>“Doctrine”</vt:lpstr>
      <vt:lpstr>“Reproof”</vt:lpstr>
      <vt:lpstr>“Correction”</vt:lpstr>
      <vt:lpstr>“Instruction In Righteousness”</vt:lpstr>
      <vt:lpstr>“Complete, Thoroughly Equipped For Every Good Work”</vt:lpstr>
      <vt:lpstr>Do We Appreciate Our Bible?  2 Timothy 3:15-17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Appreciate Your Bible</dc:title>
  <dc:creator>Heath Rogers</dc:creator>
  <cp:lastModifiedBy>Michael Hepner</cp:lastModifiedBy>
  <cp:revision>12</cp:revision>
  <dcterms:created xsi:type="dcterms:W3CDTF">2019-01-04T14:50:11Z</dcterms:created>
  <dcterms:modified xsi:type="dcterms:W3CDTF">2019-01-06T23:14:47Z</dcterms:modified>
</cp:coreProperties>
</file>