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4" r:id="rId2"/>
  </p:sldMasterIdLst>
  <p:notesMasterIdLst>
    <p:notesMasterId r:id="rId10"/>
  </p:notesMasterIdLst>
  <p:sldIdLst>
    <p:sldId id="281" r:id="rId3"/>
    <p:sldId id="357" r:id="rId4"/>
    <p:sldId id="257" r:id="rId5"/>
    <p:sldId id="258" r:id="rId6"/>
    <p:sldId id="259" r:id="rId7"/>
    <p:sldId id="260" r:id="rId8"/>
    <p:sldId id="261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20000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14" y="22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0489C5-A397-4997-9DB4-74D42BE31C06}" type="datetimeFigureOut">
              <a:rPr lang="en-US" smtClean="0"/>
              <a:t>12/30/2018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569EFC-6A83-4333-BF4D-85E37C2CF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478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569EFC-6A83-4333-BF4D-85E37C2CF44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1950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4bc496e237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4bc496e237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4bc496e237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4bc496e237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4bc496e237_0_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4bc496e237_0_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4bc496e237_0_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4bc496e237_0_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4bc496e237_0_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4bc496e237_0_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12/30/2018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317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12/30/2018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232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12/30/2018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9826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992767"/>
            <a:ext cx="8520600" cy="27369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3778833"/>
            <a:ext cx="8520600" cy="10569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599685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867800"/>
            <a:ext cx="8520600" cy="112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023364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5398850"/>
            <a:ext cx="8520600" cy="13740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2200">
                <a:latin typeface="Oswald"/>
                <a:ea typeface="Oswald"/>
                <a:cs typeface="Oswald"/>
                <a:sym typeface="Oswald"/>
              </a:defRPr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 sz="2200">
                <a:latin typeface="Oswald"/>
                <a:ea typeface="Oswald"/>
                <a:cs typeface="Oswald"/>
                <a:sym typeface="Oswald"/>
              </a:defRPr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475150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536633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234820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542540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740800"/>
            <a:ext cx="2808000" cy="10077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852800"/>
            <a:ext cx="2808000" cy="42393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125679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600200"/>
            <a:ext cx="6367800" cy="545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5446485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67"/>
            <a:ext cx="457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644233"/>
            <a:ext cx="40452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3737433"/>
            <a:ext cx="4045200" cy="1646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965433"/>
            <a:ext cx="3837000" cy="49269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38412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12/30/2018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66107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5640767"/>
            <a:ext cx="5998800" cy="8067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15179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474833"/>
            <a:ext cx="8520600" cy="26181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4202967"/>
            <a:ext cx="8520600" cy="17343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7539708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6436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12/30/2018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174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12/30/2018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802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12/30/2018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938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12/30/2018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254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12/30/2018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265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12/30/2018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145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12/30/2018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34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D8D965-FC37-4A4D-9E95-112D40E261E5}" type="datetimeFigureOut">
              <a:rPr lang="en-US" smtClean="0"/>
              <a:t>12/30/2018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649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1077D2"/>
            </a:gs>
            <a:gs pos="100000">
              <a:srgbClr val="093153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02232559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68788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4292313" y="580650"/>
            <a:ext cx="4644900" cy="56967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pic>
        <p:nvPicPr>
          <p:cNvPr id="55" name="Google Shape;55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389587" y="664225"/>
            <a:ext cx="4450375" cy="5529550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18875" y="580650"/>
            <a:ext cx="3963900" cy="379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" sz="7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swald"/>
                <a:ea typeface="Oswald"/>
                <a:cs typeface="Oswald"/>
                <a:sym typeface="Oswald"/>
              </a:rPr>
              <a:t>Going For Broke With God</a:t>
            </a:r>
            <a:endParaRPr kumimoji="0" sz="72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583525" y="4998275"/>
            <a:ext cx="3234600" cy="119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" sz="36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swald"/>
                <a:ea typeface="Oswald"/>
                <a:cs typeface="Oswald"/>
                <a:sym typeface="Oswald"/>
              </a:rPr>
              <a:t>Acts 27</a:t>
            </a:r>
            <a:endParaRPr kumimoji="0" sz="36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>
            <a:spLocks noGrp="1"/>
          </p:cNvSpPr>
          <p:nvPr>
            <p:ph type="title"/>
          </p:nvPr>
        </p:nvSpPr>
        <p:spPr>
          <a:xfrm>
            <a:off x="311700" y="158075"/>
            <a:ext cx="8520600" cy="100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Going For Broke With God</a:t>
            </a:r>
            <a:endParaRPr sz="3600">
              <a:solidFill>
                <a:srgbClr val="FFFFFF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Acts 27</a:t>
            </a:r>
            <a:endParaRPr sz="2400">
              <a:solidFill>
                <a:srgbClr val="FFFFFF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63" name="Google Shape;63;p14"/>
          <p:cNvSpPr txBox="1">
            <a:spLocks noGrp="1"/>
          </p:cNvSpPr>
          <p:nvPr>
            <p:ph type="body" idx="1"/>
          </p:nvPr>
        </p:nvSpPr>
        <p:spPr>
          <a:xfrm>
            <a:off x="311700" y="1593050"/>
            <a:ext cx="8520600" cy="165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Oswald"/>
              <a:buChar char="●"/>
            </a:pPr>
            <a:r>
              <a:rPr lang="en" sz="2200" u="sng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Before the Voyage</a:t>
            </a:r>
            <a:endParaRPr sz="2200" u="sng">
              <a:solidFill>
                <a:srgbClr val="FFFFFF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914400" lvl="1" indent="-36830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Oswald"/>
              <a:buChar char="○"/>
            </a:pPr>
            <a:r>
              <a:rPr lang="en" sz="22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Paul is in Roman custody</a:t>
            </a:r>
            <a:endParaRPr sz="2200">
              <a:solidFill>
                <a:srgbClr val="FFFFFF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914400" lvl="1" indent="-36830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Oswald"/>
              <a:buChar char="○"/>
            </a:pPr>
            <a:r>
              <a:rPr lang="en" sz="22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He has appealed to Caesar, and will be transported to Rome</a:t>
            </a:r>
            <a:endParaRPr sz="2200">
              <a:solidFill>
                <a:srgbClr val="FFFFFF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914400" lvl="1" indent="-36830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Oswald"/>
              <a:buChar char="○"/>
            </a:pPr>
            <a:r>
              <a:rPr lang="en" sz="22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He has been told by the Lord that he will reach Rome (Acts 23:11)</a:t>
            </a:r>
            <a:endParaRPr sz="2200">
              <a:solidFill>
                <a:srgbClr val="FFFFFF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64" name="Google Shape;64;p14"/>
          <p:cNvSpPr txBox="1">
            <a:spLocks noGrp="1"/>
          </p:cNvSpPr>
          <p:nvPr>
            <p:ph type="body" idx="1"/>
          </p:nvPr>
        </p:nvSpPr>
        <p:spPr>
          <a:xfrm>
            <a:off x="311700" y="1106525"/>
            <a:ext cx="8520600" cy="486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sz="2400" u="sng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Background</a:t>
            </a:r>
            <a:endParaRPr sz="2400" u="sng">
              <a:solidFill>
                <a:srgbClr val="FFFFFF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65" name="Google Shape;65;p14"/>
          <p:cNvSpPr txBox="1">
            <a:spLocks noGrp="1"/>
          </p:cNvSpPr>
          <p:nvPr>
            <p:ph type="body" idx="1"/>
          </p:nvPr>
        </p:nvSpPr>
        <p:spPr>
          <a:xfrm>
            <a:off x="311700" y="3313538"/>
            <a:ext cx="8520600" cy="203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Oswald"/>
              <a:buChar char="●"/>
            </a:pPr>
            <a:r>
              <a:rPr lang="en" sz="2200" u="sng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The Voyage</a:t>
            </a:r>
            <a:r>
              <a:rPr lang="en" sz="22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 - Acts 27:1-38</a:t>
            </a:r>
            <a:endParaRPr sz="2200">
              <a:solidFill>
                <a:srgbClr val="FFFFFF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914400" lvl="1" indent="-36830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Oswald"/>
              <a:buChar char="○"/>
            </a:pPr>
            <a:r>
              <a:rPr lang="en" sz="22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Against Paul’s advice, they continue to sail late in the year</a:t>
            </a:r>
            <a:endParaRPr sz="2200">
              <a:solidFill>
                <a:srgbClr val="FFFFFF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914400" lvl="1" indent="-36830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Oswald"/>
              <a:buChar char="○"/>
            </a:pPr>
            <a:r>
              <a:rPr lang="en" sz="22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They are caught in a fearsome storm (Euroclydon)</a:t>
            </a:r>
            <a:endParaRPr sz="2200">
              <a:solidFill>
                <a:srgbClr val="FFFFFF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914400" lvl="1" indent="-36830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Oswald"/>
              <a:buChar char="○"/>
            </a:pPr>
            <a:r>
              <a:rPr lang="en" sz="22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An angel promises salvation from the storm</a:t>
            </a:r>
            <a:endParaRPr sz="2200">
              <a:solidFill>
                <a:srgbClr val="FFFFFF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914400" lvl="1" indent="-36830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Oswald"/>
              <a:buChar char="○"/>
            </a:pPr>
            <a:r>
              <a:rPr lang="en" sz="22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Paul gains favor among his captors</a:t>
            </a:r>
            <a:endParaRPr sz="2200">
              <a:solidFill>
                <a:srgbClr val="FFFFFF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66" name="Google Shape;66;p14"/>
          <p:cNvSpPr txBox="1">
            <a:spLocks noGrp="1"/>
          </p:cNvSpPr>
          <p:nvPr>
            <p:ph type="body" idx="1"/>
          </p:nvPr>
        </p:nvSpPr>
        <p:spPr>
          <a:xfrm>
            <a:off x="311700" y="5398850"/>
            <a:ext cx="8520600" cy="137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Oswald"/>
              <a:buChar char="●"/>
            </a:pPr>
            <a:r>
              <a:rPr lang="en" u="sng">
                <a:solidFill>
                  <a:srgbClr val="FFFFFF"/>
                </a:solidFill>
              </a:rPr>
              <a:t>The Shipwreck</a:t>
            </a:r>
            <a:r>
              <a:rPr lang="en">
                <a:solidFill>
                  <a:srgbClr val="FFFFFF"/>
                </a:solidFill>
              </a:rPr>
              <a:t> - Acts 27:39-44</a:t>
            </a:r>
            <a:endParaRPr>
              <a:solidFill>
                <a:srgbClr val="FFFFFF"/>
              </a:solidFill>
            </a:endParaRPr>
          </a:p>
          <a:p>
            <a:pPr marL="914400" lvl="1" indent="-36830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Oswald"/>
              <a:buChar char="○"/>
            </a:pPr>
            <a:r>
              <a:rPr lang="en">
                <a:solidFill>
                  <a:srgbClr val="FFFFFF"/>
                </a:solidFill>
              </a:rPr>
              <a:t>The group sails headlong at the rocky shore of an unknown island</a:t>
            </a:r>
            <a:endParaRPr>
              <a:solidFill>
                <a:srgbClr val="FFFFFF"/>
              </a:solidFill>
            </a:endParaRPr>
          </a:p>
          <a:p>
            <a:pPr marL="914400" lvl="1" indent="-36830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Oswald"/>
              <a:buChar char="○"/>
            </a:pPr>
            <a:r>
              <a:rPr lang="en">
                <a:solidFill>
                  <a:srgbClr val="FFFFFF"/>
                </a:solidFill>
              </a:rPr>
              <a:t>The ship is destroyed, but all aboard survive as Paul had been told</a:t>
            </a:r>
            <a:endParaRPr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>
            <a:spLocks noGrp="1"/>
          </p:cNvSpPr>
          <p:nvPr>
            <p:ph type="title" idx="4294967295"/>
          </p:nvPr>
        </p:nvSpPr>
        <p:spPr>
          <a:xfrm>
            <a:off x="311700" y="158075"/>
            <a:ext cx="8520600" cy="100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Going For Broke With God</a:t>
            </a:r>
            <a:endParaRPr sz="3600">
              <a:solidFill>
                <a:srgbClr val="FFFFFF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Acts 27</a:t>
            </a:r>
            <a:endParaRPr sz="2400">
              <a:solidFill>
                <a:srgbClr val="FFFFFF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2" name="Google Shape;72;p15"/>
          <p:cNvSpPr txBox="1">
            <a:spLocks noGrp="1"/>
          </p:cNvSpPr>
          <p:nvPr>
            <p:ph type="body" idx="4294967295"/>
          </p:nvPr>
        </p:nvSpPr>
        <p:spPr>
          <a:xfrm>
            <a:off x="311700" y="1106525"/>
            <a:ext cx="8520600" cy="486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sz="2400" u="sng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“Going for Broke”</a:t>
            </a:r>
            <a:endParaRPr sz="2400" u="sng">
              <a:solidFill>
                <a:srgbClr val="FFFFFF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3" name="Google Shape;73;p15"/>
          <p:cNvSpPr txBox="1">
            <a:spLocks noGrp="1"/>
          </p:cNvSpPr>
          <p:nvPr>
            <p:ph type="body" idx="4294967295"/>
          </p:nvPr>
        </p:nvSpPr>
        <p:spPr>
          <a:xfrm>
            <a:off x="311700" y="1593125"/>
            <a:ext cx="8520600" cy="168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914400" lvl="0" indent="-36830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Oswald"/>
              <a:buChar char="●"/>
            </a:pPr>
            <a:r>
              <a:rPr lang="en" sz="22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Similar phrases</a:t>
            </a:r>
            <a:endParaRPr sz="2200">
              <a:solidFill>
                <a:srgbClr val="FFFFFF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1371600" lvl="1" indent="-36830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Oswald"/>
              <a:buChar char="○"/>
            </a:pPr>
            <a:r>
              <a:rPr lang="en" sz="22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“Betting the farm”</a:t>
            </a:r>
            <a:endParaRPr sz="2200">
              <a:solidFill>
                <a:srgbClr val="FFFFFF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1371600" lvl="1" indent="-36830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Oswald"/>
              <a:buChar char="○"/>
            </a:pPr>
            <a:r>
              <a:rPr lang="en" sz="22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“Swinging for the fences”</a:t>
            </a:r>
            <a:endParaRPr sz="2200">
              <a:solidFill>
                <a:srgbClr val="FFFFFF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1371600" lvl="1" indent="-36830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Oswald"/>
              <a:buChar char="○"/>
            </a:pPr>
            <a:r>
              <a:rPr lang="en" sz="22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“Pulling out all the stops”</a:t>
            </a:r>
            <a:endParaRPr sz="2200">
              <a:solidFill>
                <a:srgbClr val="FFFFFF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4" name="Google Shape;74;p15"/>
          <p:cNvSpPr txBox="1">
            <a:spLocks noGrp="1"/>
          </p:cNvSpPr>
          <p:nvPr>
            <p:ph type="body" idx="4294967295"/>
          </p:nvPr>
        </p:nvSpPr>
        <p:spPr>
          <a:xfrm>
            <a:off x="311700" y="3283025"/>
            <a:ext cx="8520600" cy="125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914400" lvl="0" indent="-36830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Oswald"/>
              <a:buChar char="●"/>
            </a:pPr>
            <a:r>
              <a:rPr lang="en" sz="22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Meaning</a:t>
            </a:r>
            <a:endParaRPr sz="2200">
              <a:solidFill>
                <a:srgbClr val="FFFFFF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1371600" lvl="1" indent="-36830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Oswald"/>
              <a:buChar char="○"/>
            </a:pPr>
            <a:r>
              <a:rPr lang="en" sz="22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To go all out</a:t>
            </a:r>
            <a:endParaRPr sz="2200">
              <a:solidFill>
                <a:srgbClr val="FFFFFF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1371600" lvl="1" indent="-36830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Oswald"/>
              <a:buChar char="○"/>
            </a:pPr>
            <a:r>
              <a:rPr lang="en" sz="22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Risk everything to reap a substantial reward</a:t>
            </a:r>
            <a:endParaRPr sz="2200">
              <a:solidFill>
                <a:srgbClr val="FFFFFF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9" name="Google Shape;79;p16"/>
          <p:cNvGraphicFramePr/>
          <p:nvPr/>
        </p:nvGraphicFramePr>
        <p:xfrm>
          <a:off x="952500" y="1562650"/>
          <a:ext cx="7239000" cy="482304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3619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19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998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u="sng">
                          <a:solidFill>
                            <a:srgbClr val="FFFFFF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Action</a:t>
                      </a:r>
                      <a:endParaRPr sz="1800" u="sng">
                        <a:solidFill>
                          <a:srgbClr val="FFFFFF"/>
                        </a:solidFill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u="sng">
                          <a:solidFill>
                            <a:srgbClr val="FFFFFF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Risk</a:t>
                      </a:r>
                      <a:endParaRPr sz="1800" u="sng">
                        <a:solidFill>
                          <a:srgbClr val="FFFFFF"/>
                        </a:solidFill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980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solidFill>
                            <a:srgbClr val="FFFFFF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Throwing the food overboard</a:t>
                      </a:r>
                      <a:endParaRPr sz="1800">
                        <a:solidFill>
                          <a:srgbClr val="FFFFFF"/>
                        </a:solidFill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solidFill>
                            <a:srgbClr val="FFFFFF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If they miss the island, or the storm casts them back out to sea, they could starve</a:t>
                      </a:r>
                      <a:endParaRPr sz="1800">
                        <a:solidFill>
                          <a:srgbClr val="FFFFFF"/>
                        </a:solidFill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81325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solidFill>
                            <a:srgbClr val="FFFFFF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Cutting ties to the lifeboat</a:t>
                      </a:r>
                      <a:endParaRPr sz="1800">
                        <a:solidFill>
                          <a:srgbClr val="FFFFFF"/>
                        </a:solidFill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solidFill>
                            <a:srgbClr val="FFFFFF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If the ship is damaged by the waves, they may not be able to repair the ship or flee its wreckage</a:t>
                      </a:r>
                      <a:endParaRPr sz="1800">
                        <a:solidFill>
                          <a:srgbClr val="FFFFFF"/>
                        </a:solidFill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81325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solidFill>
                            <a:srgbClr val="FFFFFF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Cutting ties to the anchors</a:t>
                      </a:r>
                      <a:endParaRPr sz="1800">
                        <a:solidFill>
                          <a:srgbClr val="FFFFFF"/>
                        </a:solidFill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solidFill>
                            <a:srgbClr val="FFFFFF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If they appear to be heading for the rocks, or they miss the island entirely, there will be no way to stop.</a:t>
                      </a:r>
                      <a:endParaRPr sz="1800">
                        <a:solidFill>
                          <a:srgbClr val="FFFFFF"/>
                        </a:solidFill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81325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solidFill>
                            <a:srgbClr val="FFFFFF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Sailing headlong at the rocky shore</a:t>
                      </a:r>
                      <a:endParaRPr sz="1800">
                        <a:solidFill>
                          <a:srgbClr val="FFFFFF"/>
                        </a:solidFill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solidFill>
                            <a:srgbClr val="FFFFFF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If they miss the shore and strike the rocks, they could be pulverized and entombed within the battered ship.</a:t>
                      </a:r>
                      <a:endParaRPr sz="1800">
                        <a:solidFill>
                          <a:srgbClr val="FFFFFF"/>
                        </a:solidFill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80" name="Google Shape;80;p16"/>
          <p:cNvSpPr txBox="1">
            <a:spLocks noGrp="1"/>
          </p:cNvSpPr>
          <p:nvPr>
            <p:ph type="title" idx="4294967295"/>
          </p:nvPr>
        </p:nvSpPr>
        <p:spPr>
          <a:xfrm>
            <a:off x="311700" y="158075"/>
            <a:ext cx="8520600" cy="100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Going For Broke With God</a:t>
            </a:r>
            <a:endParaRPr sz="3600">
              <a:solidFill>
                <a:srgbClr val="FFFFFF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Acts 27</a:t>
            </a:r>
            <a:endParaRPr sz="2400">
              <a:solidFill>
                <a:srgbClr val="FFFFFF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7"/>
          <p:cNvSpPr txBox="1">
            <a:spLocks noGrp="1"/>
          </p:cNvSpPr>
          <p:nvPr>
            <p:ph type="title" idx="4294967295"/>
          </p:nvPr>
        </p:nvSpPr>
        <p:spPr>
          <a:xfrm>
            <a:off x="311700" y="158075"/>
            <a:ext cx="8520600" cy="100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Going For Broke With God</a:t>
            </a:r>
            <a:endParaRPr sz="3600">
              <a:solidFill>
                <a:srgbClr val="FFFFFF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Acts 27</a:t>
            </a:r>
            <a:endParaRPr sz="2400">
              <a:solidFill>
                <a:srgbClr val="FFFFFF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6" name="Google Shape;86;p17"/>
          <p:cNvSpPr txBox="1">
            <a:spLocks noGrp="1"/>
          </p:cNvSpPr>
          <p:nvPr>
            <p:ph type="body" idx="4294967295"/>
          </p:nvPr>
        </p:nvSpPr>
        <p:spPr>
          <a:xfrm>
            <a:off x="311700" y="1106525"/>
            <a:ext cx="8520600" cy="486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sz="2400" u="sng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Application</a:t>
            </a:r>
            <a:endParaRPr sz="2400" u="sng">
              <a:solidFill>
                <a:srgbClr val="FFFFFF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7" name="Google Shape;87;p17"/>
          <p:cNvSpPr txBox="1">
            <a:spLocks noGrp="1"/>
          </p:cNvSpPr>
          <p:nvPr>
            <p:ph type="body" idx="4294967295"/>
          </p:nvPr>
        </p:nvSpPr>
        <p:spPr>
          <a:xfrm>
            <a:off x="311700" y="1823925"/>
            <a:ext cx="8520600" cy="58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en" sz="22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1. Cast aside the physical - Throw the wheat overboard</a:t>
            </a:r>
            <a:endParaRPr sz="2200">
              <a:solidFill>
                <a:srgbClr val="FFFFFF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8" name="Google Shape;88;p17"/>
          <p:cNvSpPr txBox="1">
            <a:spLocks noGrp="1"/>
          </p:cNvSpPr>
          <p:nvPr>
            <p:ph type="body" idx="4294967295"/>
          </p:nvPr>
        </p:nvSpPr>
        <p:spPr>
          <a:xfrm>
            <a:off x="311700" y="3056700"/>
            <a:ext cx="8520600" cy="486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en" sz="22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2. Abandon all other plans of salvation - Cut the ties to the lifeboat</a:t>
            </a:r>
            <a:endParaRPr sz="2200">
              <a:solidFill>
                <a:srgbClr val="FFFFFF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9" name="Google Shape;89;p17"/>
          <p:cNvSpPr txBox="1">
            <a:spLocks noGrp="1"/>
          </p:cNvSpPr>
          <p:nvPr>
            <p:ph type="body" idx="4294967295"/>
          </p:nvPr>
        </p:nvSpPr>
        <p:spPr>
          <a:xfrm>
            <a:off x="311700" y="4182900"/>
            <a:ext cx="8520600" cy="73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en" sz="22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3. Remove anything that could cause us to stop - Cut the ties to the anchor</a:t>
            </a:r>
            <a:endParaRPr sz="2200">
              <a:solidFill>
                <a:srgbClr val="FFFFFF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90" name="Google Shape;90;p17"/>
          <p:cNvSpPr txBox="1">
            <a:spLocks noGrp="1"/>
          </p:cNvSpPr>
          <p:nvPr>
            <p:ph type="body" idx="4294967295"/>
          </p:nvPr>
        </p:nvSpPr>
        <p:spPr>
          <a:xfrm>
            <a:off x="311700" y="5289425"/>
            <a:ext cx="8520600" cy="130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en" sz="22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4. Take bold actions on God’s promises - Sail headlong at the rocky shore</a:t>
            </a:r>
            <a:endParaRPr sz="2200">
              <a:solidFill>
                <a:srgbClr val="FFFFFF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321</TotalTime>
  <Words>349</Words>
  <Application>Microsoft Office PowerPoint</Application>
  <PresentationFormat>On-screen Show (4:3)</PresentationFormat>
  <Paragraphs>47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Oswald</vt:lpstr>
      <vt:lpstr>Office Theme</vt:lpstr>
      <vt:lpstr>Simple Light</vt:lpstr>
      <vt:lpstr>PowerPoint Presentation</vt:lpstr>
      <vt:lpstr>PowerPoint Presentation</vt:lpstr>
      <vt:lpstr>Going For Broke With God Acts 27</vt:lpstr>
      <vt:lpstr>Going For Broke With God Acts 27</vt:lpstr>
      <vt:lpstr>Going For Broke With God Acts 27</vt:lpstr>
      <vt:lpstr>Going For Broke With God Acts 27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Hepner</dc:creator>
  <cp:lastModifiedBy>Michael Hepner</cp:lastModifiedBy>
  <cp:revision>16</cp:revision>
  <dcterms:created xsi:type="dcterms:W3CDTF">2013-03-24T12:46:42Z</dcterms:created>
  <dcterms:modified xsi:type="dcterms:W3CDTF">2018-12-30T21:38:17Z</dcterms:modified>
</cp:coreProperties>
</file>