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86" r:id="rId2"/>
  </p:sldMasterIdLst>
  <p:notesMasterIdLst>
    <p:notesMasterId r:id="rId12"/>
  </p:notesMasterIdLst>
  <p:sldIdLst>
    <p:sldId id="258" r:id="rId3"/>
    <p:sldId id="360" r:id="rId4"/>
    <p:sldId id="257" r:id="rId5"/>
    <p:sldId id="261" r:id="rId6"/>
    <p:sldId id="260" r:id="rId7"/>
    <p:sldId id="263" r:id="rId8"/>
    <p:sldId id="361" r:id="rId9"/>
    <p:sldId id="362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FE95B2-6014-466B-9E5F-053F938EEF99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DA4D85-D7FA-47CB-88AA-A0E25574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925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34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62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05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0913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93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9945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4056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0686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6587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051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252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864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8238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2966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53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20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19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08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985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335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540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533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3589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27DAA-AAC7-4BB1-A396-02F7FA5831BA}" type="datetimeFigureOut">
              <a:rPr lang="en-US" smtClean="0"/>
              <a:t>12/23/2018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F2A0B-4C25-4EC9-B290-6C34555A27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64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9047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FD7EA-89AA-40BE-A233-BC2A60E41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800280"/>
          </a:xfrm>
        </p:spPr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Our Prayers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Our Conduct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Our Speech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10A322-C1B5-437E-A215-E407E1E06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320208"/>
            <a:ext cx="6858000" cy="937591"/>
          </a:xfrm>
        </p:spPr>
        <p:txBody>
          <a:bodyPr>
            <a:normAutofit/>
          </a:bodyPr>
          <a:lstStyle/>
          <a:p>
            <a:r>
              <a:rPr lang="en-US" sz="3200" b="1" dirty="0"/>
              <a:t>Colossians 4:2-6</a:t>
            </a:r>
          </a:p>
        </p:txBody>
      </p:sp>
    </p:spTree>
    <p:extLst>
      <p:ext uri="{BB962C8B-B14F-4D97-AF65-F5344CB8AC3E}">
        <p14:creationId xmlns:p14="http://schemas.microsoft.com/office/powerpoint/2010/main" val="3456597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769A7-1D7B-4CF3-8730-20A60D736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Our Prayers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27C3E-68A6-485B-875F-49144A14A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79853"/>
            <a:ext cx="78867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Faithful</a:t>
            </a:r>
          </a:p>
          <a:p>
            <a:pPr lvl="1"/>
            <a:r>
              <a:rPr lang="en-US" sz="2800" b="1" dirty="0"/>
              <a:t>1 Thess. 5:17; Luke 18:1-8; Dan. 6:10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Watchful</a:t>
            </a:r>
          </a:p>
          <a:p>
            <a:pPr lvl="1"/>
            <a:r>
              <a:rPr lang="en-US" sz="2800" b="1" dirty="0"/>
              <a:t>1 Peter 4:7; 1 Thess. 5:6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Thankful</a:t>
            </a:r>
          </a:p>
          <a:p>
            <a:pPr lvl="1"/>
            <a:r>
              <a:rPr lang="en-US" sz="2800" b="1" dirty="0"/>
              <a:t>Phil. 4:6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Purposeful </a:t>
            </a:r>
          </a:p>
          <a:p>
            <a:pPr lvl="1"/>
            <a:r>
              <a:rPr lang="en-US" sz="2800" b="1" dirty="0"/>
              <a:t>2 Thess. 3:1-2; Eph. 6:19-20</a:t>
            </a:r>
          </a:p>
        </p:txBody>
      </p:sp>
      <p:pic>
        <p:nvPicPr>
          <p:cNvPr id="1028" name="Picture 4" descr="Image result for person praying">
            <a:extLst>
              <a:ext uri="{FF2B5EF4-FFF2-40B4-BE49-F238E27FC236}">
                <a16:creationId xmlns:a16="http://schemas.microsoft.com/office/drawing/2014/main" id="{52EC7545-B9B2-472A-9E4D-E3C7898CDF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1930" y="4550594"/>
            <a:ext cx="3220279" cy="213675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5684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769A7-1D7B-4CF3-8730-20A60D736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Our Conduct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27C3E-68A6-485B-875F-49144A14A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Our Influence</a:t>
            </a:r>
          </a:p>
          <a:p>
            <a:pPr lvl="1"/>
            <a:r>
              <a:rPr lang="en-US" sz="2800" b="1" dirty="0"/>
              <a:t>Phil. 1:27</a:t>
            </a:r>
          </a:p>
          <a:p>
            <a:r>
              <a:rPr lang="en-US" sz="3200" b="1" dirty="0"/>
              <a:t>Our Opportunities</a:t>
            </a:r>
          </a:p>
          <a:p>
            <a:pPr lvl="1"/>
            <a:r>
              <a:rPr lang="en-US" sz="2800" b="1" dirty="0"/>
              <a:t>Ps. 118:24</a:t>
            </a:r>
          </a:p>
          <a:p>
            <a:pPr lvl="1"/>
            <a:r>
              <a:rPr lang="en-US" sz="2800" b="1" dirty="0"/>
              <a:t>John 9:4</a:t>
            </a:r>
          </a:p>
        </p:txBody>
      </p:sp>
      <p:pic>
        <p:nvPicPr>
          <p:cNvPr id="2052" name="Picture 4" descr="Related image">
            <a:extLst>
              <a:ext uri="{FF2B5EF4-FFF2-40B4-BE49-F238E27FC236}">
                <a16:creationId xmlns:a16="http://schemas.microsoft.com/office/drawing/2014/main" id="{99B9CAEB-E213-45EF-AA18-2497E16333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281" y="4187687"/>
            <a:ext cx="3251961" cy="243770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3799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769A7-1D7B-4CF3-8730-20A60D736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Our Speech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27C3E-68A6-485B-875F-49144A14A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Always With Grace</a:t>
            </a:r>
          </a:p>
          <a:p>
            <a:pPr lvl="1"/>
            <a:r>
              <a:rPr lang="en-US" sz="2800" b="1" dirty="0"/>
              <a:t>Eph. 4:29</a:t>
            </a:r>
          </a:p>
          <a:p>
            <a:pPr lvl="1"/>
            <a:r>
              <a:rPr lang="en-US" sz="2800" b="1" dirty="0"/>
              <a:t>Prov. 16:21-24; 25:11-12</a:t>
            </a:r>
          </a:p>
        </p:txBody>
      </p:sp>
      <p:pic>
        <p:nvPicPr>
          <p:cNvPr id="3074" name="Picture 2" descr="Image result for two people talking">
            <a:extLst>
              <a:ext uri="{FF2B5EF4-FFF2-40B4-BE49-F238E27FC236}">
                <a16:creationId xmlns:a16="http://schemas.microsoft.com/office/drawing/2014/main" id="{70FD1549-1AFA-42DD-9680-90BE7B15D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2660" y="4165584"/>
            <a:ext cx="3305589" cy="248286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4061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769A7-1D7B-4CF3-8730-20A60D736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Our Speech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27C3E-68A6-485B-875F-49144A14A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Seasoned With Salt</a:t>
            </a:r>
          </a:p>
          <a:p>
            <a:pPr lvl="1"/>
            <a:r>
              <a:rPr lang="en-US" sz="2800" b="1" dirty="0"/>
              <a:t>Careful to speak in a way that our words are received well by others. </a:t>
            </a:r>
          </a:p>
          <a:p>
            <a:pPr lvl="1"/>
            <a:r>
              <a:rPr lang="en-US" sz="2800" b="1" dirty="0"/>
              <a:t>Prov. 15:28</a:t>
            </a:r>
          </a:p>
        </p:txBody>
      </p:sp>
      <p:pic>
        <p:nvPicPr>
          <p:cNvPr id="4100" name="Picture 4" descr="Related image">
            <a:extLst>
              <a:ext uri="{FF2B5EF4-FFF2-40B4-BE49-F238E27FC236}">
                <a16:creationId xmlns:a16="http://schemas.microsoft.com/office/drawing/2014/main" id="{11BE0D4E-8322-459F-8582-DD2292D5A4A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239"/>
          <a:stretch/>
        </p:blipFill>
        <p:spPr bwMode="auto">
          <a:xfrm>
            <a:off x="5552660" y="4267199"/>
            <a:ext cx="3305589" cy="238125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6846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769A7-1D7B-4CF3-8730-20A60D736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Our Speech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27C3E-68A6-485B-875F-49144A14A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How We Ought To Answer Each One</a:t>
            </a:r>
          </a:p>
          <a:p>
            <a:pPr lvl="1"/>
            <a:r>
              <a:rPr lang="en-US" sz="2800" b="1" dirty="0"/>
              <a:t>1 Peter 3:15</a:t>
            </a:r>
          </a:p>
          <a:p>
            <a:pPr lvl="1"/>
            <a:r>
              <a:rPr lang="en-US" sz="2800" b="1" dirty="0"/>
              <a:t>Different people need to be answered differently. </a:t>
            </a:r>
          </a:p>
        </p:txBody>
      </p:sp>
      <p:pic>
        <p:nvPicPr>
          <p:cNvPr id="5122" name="Picture 2" descr="Image result for two women bible study">
            <a:extLst>
              <a:ext uri="{FF2B5EF4-FFF2-40B4-BE49-F238E27FC236}">
                <a16:creationId xmlns:a16="http://schemas.microsoft.com/office/drawing/2014/main" id="{1EF5CE59-FE2B-4364-855B-CA1E728AE7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31" t="7866" r="12174"/>
          <a:stretch/>
        </p:blipFill>
        <p:spPr bwMode="auto">
          <a:xfrm>
            <a:off x="5552660" y="3991174"/>
            <a:ext cx="3305589" cy="266286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4363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FD7EA-89AA-40BE-A233-BC2A60E41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800280"/>
          </a:xfrm>
        </p:spPr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Our Prayers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Our Conduct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Our Speech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10A322-C1B5-437E-A215-E407E1E06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320208"/>
            <a:ext cx="6858000" cy="937591"/>
          </a:xfrm>
        </p:spPr>
        <p:txBody>
          <a:bodyPr>
            <a:normAutofit/>
          </a:bodyPr>
          <a:lstStyle/>
          <a:p>
            <a:r>
              <a:rPr lang="en-US" sz="3200" b="1" dirty="0"/>
              <a:t>Colossians 4:2-6</a:t>
            </a:r>
          </a:p>
        </p:txBody>
      </p:sp>
    </p:spTree>
    <p:extLst>
      <p:ext uri="{BB962C8B-B14F-4D97-AF65-F5344CB8AC3E}">
        <p14:creationId xmlns:p14="http://schemas.microsoft.com/office/powerpoint/2010/main" val="3293396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802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124</Words>
  <Application>Microsoft Office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Our Prayers Our Conduct Our Speech</vt:lpstr>
      <vt:lpstr>1. Our Prayers</vt:lpstr>
      <vt:lpstr>2. Our Conduct</vt:lpstr>
      <vt:lpstr>3. Our Speech</vt:lpstr>
      <vt:lpstr>3. Our Speech</vt:lpstr>
      <vt:lpstr>3. Our Speech</vt:lpstr>
      <vt:lpstr>Our Prayers Our Conduct Our Speech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14</cp:revision>
  <dcterms:created xsi:type="dcterms:W3CDTF">2013-03-24T12:46:42Z</dcterms:created>
  <dcterms:modified xsi:type="dcterms:W3CDTF">2018-12-23T20:13:25Z</dcterms:modified>
</cp:coreProperties>
</file>