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0"/>
  </p:notesMasterIdLst>
  <p:sldIdLst>
    <p:sldId id="258" r:id="rId3"/>
    <p:sldId id="267" r:id="rId4"/>
    <p:sldId id="268" r:id="rId5"/>
    <p:sldId id="261" r:id="rId6"/>
    <p:sldId id="262" r:id="rId7"/>
    <p:sldId id="269" r:id="rId8"/>
    <p:sldId id="270" r:id="rId9"/>
    <p:sldId id="273" r:id="rId10"/>
    <p:sldId id="272" r:id="rId11"/>
    <p:sldId id="263" r:id="rId12"/>
    <p:sldId id="274" r:id="rId13"/>
    <p:sldId id="257" r:id="rId14"/>
    <p:sldId id="264" r:id="rId15"/>
    <p:sldId id="275" r:id="rId16"/>
    <p:sldId id="265" r:id="rId17"/>
    <p:sldId id="266" r:id="rId18"/>
    <p:sldId id="259"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snapToGrid="0">
      <p:cViewPr varScale="1">
        <p:scale>
          <a:sx n="83" d="100"/>
          <a:sy n="83" d="100"/>
        </p:scale>
        <p:origin x="792" y="77"/>
      </p:cViewPr>
      <p:guideLst/>
    </p:cSldViewPr>
  </p:slideViewPr>
  <p:notesTextViewPr>
    <p:cViewPr>
      <p:scale>
        <a:sx n="1" d="1"/>
        <a:sy n="1" d="1"/>
      </p:scale>
      <p:origin x="0" y="0"/>
    </p:cViewPr>
  </p:notesTextViewPr>
  <p:sorterViewPr>
    <p:cViewPr>
      <p:scale>
        <a:sx n="100" d="100"/>
        <a:sy n="100" d="100"/>
      </p:scale>
      <p:origin x="0" y="-3341"/>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0F4965-F1F3-4FBD-B384-9BDEFF25870C}" type="datetimeFigureOut">
              <a:rPr lang="en-US" smtClean="0"/>
              <a:t>12/10/2018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40B2D2-2540-4DCC-8488-888542ABA87F}" type="slidenum">
              <a:rPr lang="en-US" smtClean="0"/>
              <a:t>‹#›</a:t>
            </a:fld>
            <a:endParaRPr lang="en-US"/>
          </a:p>
        </p:txBody>
      </p:sp>
    </p:spTree>
    <p:extLst>
      <p:ext uri="{BB962C8B-B14F-4D97-AF65-F5344CB8AC3E}">
        <p14:creationId xmlns:p14="http://schemas.microsoft.com/office/powerpoint/2010/main" val="3268929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3D11535-FC90-4630-8BA7-577A15BA8BE3}" type="datetimeFigureOut">
              <a:rPr lang="en-US" smtClean="0"/>
              <a:t>12/10/2018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579109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D11535-FC90-4630-8BA7-577A15BA8BE3}" type="datetimeFigureOut">
              <a:rPr lang="en-US" smtClean="0"/>
              <a:t>12/10/2018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138036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D11535-FC90-4630-8BA7-577A15BA8BE3}" type="datetimeFigureOut">
              <a:rPr lang="en-US" smtClean="0"/>
              <a:t>12/10/2018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990970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3D11535-FC90-4630-8BA7-577A15BA8BE3}" type="datetimeFigureOut">
              <a:rPr lang="en-US" smtClean="0"/>
              <a:t>12/10/2018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7529025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D11535-FC90-4630-8BA7-577A15BA8BE3}" type="datetimeFigureOut">
              <a:rPr lang="en-US" smtClean="0"/>
              <a:t>12/10/2018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3511808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3D11535-FC90-4630-8BA7-577A15BA8BE3}" type="datetimeFigureOut">
              <a:rPr lang="en-US" smtClean="0"/>
              <a:t>12/10/2018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30609230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3D11535-FC90-4630-8BA7-577A15BA8BE3}" type="datetimeFigureOut">
              <a:rPr lang="en-US" smtClean="0"/>
              <a:t>12/10/2018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27778270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3D11535-FC90-4630-8BA7-577A15BA8BE3}" type="datetimeFigureOut">
              <a:rPr lang="en-US" smtClean="0"/>
              <a:t>12/10/2018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12641718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3D11535-FC90-4630-8BA7-577A15BA8BE3}" type="datetimeFigureOut">
              <a:rPr lang="en-US" smtClean="0"/>
              <a:t>12/10/2018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33618845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D11535-FC90-4630-8BA7-577A15BA8BE3}" type="datetimeFigureOut">
              <a:rPr lang="en-US" smtClean="0"/>
              <a:t>12/10/2018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21631632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3D11535-FC90-4630-8BA7-577A15BA8BE3}" type="datetimeFigureOut">
              <a:rPr lang="en-US" smtClean="0"/>
              <a:t>12/10/2018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2072479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D11535-FC90-4630-8BA7-577A15BA8BE3}" type="datetimeFigureOut">
              <a:rPr lang="en-US" smtClean="0"/>
              <a:t>12/10/2018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571042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3D11535-FC90-4630-8BA7-577A15BA8BE3}" type="datetimeFigureOut">
              <a:rPr lang="en-US" smtClean="0"/>
              <a:t>12/10/2018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9856480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D11535-FC90-4630-8BA7-577A15BA8BE3}" type="datetimeFigureOut">
              <a:rPr lang="en-US" smtClean="0"/>
              <a:t>12/10/2018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1469832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D11535-FC90-4630-8BA7-577A15BA8BE3}" type="datetimeFigureOut">
              <a:rPr lang="en-US" smtClean="0"/>
              <a:t>12/10/2018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2696301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3D11535-FC90-4630-8BA7-577A15BA8BE3}" type="datetimeFigureOut">
              <a:rPr lang="en-US" smtClean="0"/>
              <a:t>12/10/2018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2436405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3D11535-FC90-4630-8BA7-577A15BA8BE3}" type="datetimeFigureOut">
              <a:rPr lang="en-US" smtClean="0"/>
              <a:t>12/10/2018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3291183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3D11535-FC90-4630-8BA7-577A15BA8BE3}" type="datetimeFigureOut">
              <a:rPr lang="en-US" smtClean="0"/>
              <a:t>12/10/2018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3048835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3D11535-FC90-4630-8BA7-577A15BA8BE3}" type="datetimeFigureOut">
              <a:rPr lang="en-US" smtClean="0"/>
              <a:t>12/10/2018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3240367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D11535-FC90-4630-8BA7-577A15BA8BE3}" type="datetimeFigureOut">
              <a:rPr lang="en-US" smtClean="0"/>
              <a:t>12/10/2018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2153906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3D11535-FC90-4630-8BA7-577A15BA8BE3}" type="datetimeFigureOut">
              <a:rPr lang="en-US" smtClean="0"/>
              <a:t>12/10/2018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1024232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3D11535-FC90-4630-8BA7-577A15BA8BE3}" type="datetimeFigureOut">
              <a:rPr lang="en-US" smtClean="0"/>
              <a:t>12/10/2018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41E287-156B-4139-90E5-B6AB268A8784}" type="slidenum">
              <a:rPr lang="en-US" smtClean="0"/>
              <a:t>‹#›</a:t>
            </a:fld>
            <a:endParaRPr lang="en-US"/>
          </a:p>
        </p:txBody>
      </p:sp>
    </p:spTree>
    <p:extLst>
      <p:ext uri="{BB962C8B-B14F-4D97-AF65-F5344CB8AC3E}">
        <p14:creationId xmlns:p14="http://schemas.microsoft.com/office/powerpoint/2010/main" val="1314195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D11535-FC90-4630-8BA7-577A15BA8BE3}" type="datetimeFigureOut">
              <a:rPr lang="en-US" smtClean="0"/>
              <a:t>12/10/2018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41E287-156B-4139-90E5-B6AB268A8784}" type="slidenum">
              <a:rPr lang="en-US" smtClean="0"/>
              <a:t>‹#›</a:t>
            </a:fld>
            <a:endParaRPr lang="en-US"/>
          </a:p>
        </p:txBody>
      </p:sp>
    </p:spTree>
    <p:extLst>
      <p:ext uri="{BB962C8B-B14F-4D97-AF65-F5344CB8AC3E}">
        <p14:creationId xmlns:p14="http://schemas.microsoft.com/office/powerpoint/2010/main" val="41245001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D11535-FC90-4630-8BA7-577A15BA8BE3}" type="datetimeFigureOut">
              <a:rPr lang="en-US" smtClean="0"/>
              <a:t>12/10/2018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41E287-156B-4139-90E5-B6AB268A8784}" type="slidenum">
              <a:rPr lang="en-US" smtClean="0"/>
              <a:t>‹#›</a:t>
            </a:fld>
            <a:endParaRPr lang="en-US"/>
          </a:p>
        </p:txBody>
      </p:sp>
    </p:spTree>
    <p:extLst>
      <p:ext uri="{BB962C8B-B14F-4D97-AF65-F5344CB8AC3E}">
        <p14:creationId xmlns:p14="http://schemas.microsoft.com/office/powerpoint/2010/main" val="827120983"/>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51107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53B8A-2F7A-4F40-A7F1-2698938DE0C6}"/>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3. A Holy Temple in the Lord</a:t>
            </a:r>
          </a:p>
        </p:txBody>
      </p:sp>
      <p:sp>
        <p:nvSpPr>
          <p:cNvPr id="4" name="Content Placeholder 2">
            <a:extLst>
              <a:ext uri="{FF2B5EF4-FFF2-40B4-BE49-F238E27FC236}">
                <a16:creationId xmlns:a16="http://schemas.microsoft.com/office/drawing/2014/main" id="{7D91B145-40F0-4D1F-A332-B1FCDB7241C8}"/>
              </a:ext>
            </a:extLst>
          </p:cNvPr>
          <p:cNvSpPr>
            <a:spLocks noGrp="1"/>
          </p:cNvSpPr>
          <p:nvPr>
            <p:ph idx="1"/>
          </p:nvPr>
        </p:nvSpPr>
        <p:spPr>
          <a:xfrm>
            <a:off x="628650" y="2040835"/>
            <a:ext cx="7886700" cy="4136128"/>
          </a:xfrm>
        </p:spPr>
        <p:txBody>
          <a:bodyPr>
            <a:normAutofit/>
          </a:bodyPr>
          <a:lstStyle/>
          <a:p>
            <a:pPr marL="0" indent="0">
              <a:buNone/>
            </a:pPr>
            <a:r>
              <a:rPr lang="en-US" sz="3000" b="1" dirty="0"/>
              <a:t>Having been built on the foundation of the apostles and prophets, </a:t>
            </a:r>
            <a:r>
              <a:rPr lang="en-US" sz="3000" b="1" u="sng" dirty="0"/>
              <a:t>Jesus Christ Himself being the chief cornerstone</a:t>
            </a:r>
            <a:r>
              <a:rPr lang="en-US" sz="3000" b="1" dirty="0"/>
              <a:t>, in whom the whole building, being fitted together, grows into a holy temple in the Lord, in whom you also are being built together for a dwelling place of God in the Spirit. </a:t>
            </a:r>
          </a:p>
          <a:p>
            <a:pPr marL="0" indent="0">
              <a:buNone/>
            </a:pPr>
            <a:endParaRPr lang="en-US" sz="800" b="1" dirty="0"/>
          </a:p>
          <a:p>
            <a:pPr marL="0" indent="0">
              <a:buNone/>
            </a:pPr>
            <a:r>
              <a:rPr lang="en-US" sz="3000" b="1" dirty="0"/>
              <a:t>Ephesians 2:20-22</a:t>
            </a:r>
          </a:p>
        </p:txBody>
      </p:sp>
      <p:pic>
        <p:nvPicPr>
          <p:cNvPr id="5" name="Picture 2" descr="Image result for open bible">
            <a:extLst>
              <a:ext uri="{FF2B5EF4-FFF2-40B4-BE49-F238E27FC236}">
                <a16:creationId xmlns:a16="http://schemas.microsoft.com/office/drawing/2014/main" id="{8968A170-2DA8-4BC9-8952-A63DB0F7C3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4365" y="4552396"/>
            <a:ext cx="3240985" cy="21606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2636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53B8A-2F7A-4F40-A7F1-2698938DE0C6}"/>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3. A Holy Temple in the Lord</a:t>
            </a:r>
          </a:p>
        </p:txBody>
      </p:sp>
      <p:sp>
        <p:nvSpPr>
          <p:cNvPr id="4" name="Content Placeholder 2">
            <a:extLst>
              <a:ext uri="{FF2B5EF4-FFF2-40B4-BE49-F238E27FC236}">
                <a16:creationId xmlns:a16="http://schemas.microsoft.com/office/drawing/2014/main" id="{7D91B145-40F0-4D1F-A332-B1FCDB7241C8}"/>
              </a:ext>
            </a:extLst>
          </p:cNvPr>
          <p:cNvSpPr>
            <a:spLocks noGrp="1"/>
          </p:cNvSpPr>
          <p:nvPr>
            <p:ph idx="1"/>
          </p:nvPr>
        </p:nvSpPr>
        <p:spPr>
          <a:xfrm>
            <a:off x="628650" y="2040835"/>
            <a:ext cx="7886700" cy="4136128"/>
          </a:xfrm>
        </p:spPr>
        <p:txBody>
          <a:bodyPr>
            <a:normAutofit/>
          </a:bodyPr>
          <a:lstStyle/>
          <a:p>
            <a:pPr marL="0" indent="0">
              <a:buNone/>
            </a:pPr>
            <a:r>
              <a:rPr lang="en-US" sz="3000" b="1" dirty="0"/>
              <a:t>Having been built on the foundation of the apostles and prophets, Jesus Christ Himself being the chief cornerstone, in whom the whole building, </a:t>
            </a:r>
            <a:r>
              <a:rPr lang="en-US" sz="3000" b="1" u="sng" dirty="0"/>
              <a:t>being fitted together, grows into a holy temple in the Lord</a:t>
            </a:r>
            <a:r>
              <a:rPr lang="en-US" sz="3000" b="1" dirty="0"/>
              <a:t>, in whom you also are being </a:t>
            </a:r>
            <a:r>
              <a:rPr lang="en-US" sz="3000" b="1" u="sng" dirty="0"/>
              <a:t>built together</a:t>
            </a:r>
            <a:r>
              <a:rPr lang="en-US" sz="3000" b="1" dirty="0"/>
              <a:t> for a dwelling place of God in the Spirit. </a:t>
            </a:r>
          </a:p>
          <a:p>
            <a:pPr marL="0" indent="0">
              <a:buNone/>
            </a:pPr>
            <a:endParaRPr lang="en-US" sz="800" b="1" dirty="0"/>
          </a:p>
          <a:p>
            <a:pPr marL="0" indent="0">
              <a:buNone/>
            </a:pPr>
            <a:r>
              <a:rPr lang="en-US" sz="3000" b="1" dirty="0"/>
              <a:t>Ephesians 2:20-22</a:t>
            </a:r>
          </a:p>
        </p:txBody>
      </p:sp>
      <p:pic>
        <p:nvPicPr>
          <p:cNvPr id="5" name="Picture 2" descr="Image result for open bible">
            <a:extLst>
              <a:ext uri="{FF2B5EF4-FFF2-40B4-BE49-F238E27FC236}">
                <a16:creationId xmlns:a16="http://schemas.microsoft.com/office/drawing/2014/main" id="{8968A170-2DA8-4BC9-8952-A63DB0F7C3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4365" y="4552396"/>
            <a:ext cx="3240985" cy="21606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184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239F8-62DD-44AA-96AE-818EB1C500F2}"/>
              </a:ext>
            </a:extLst>
          </p:cNvPr>
          <p:cNvSpPr>
            <a:spLocks noGrp="1"/>
          </p:cNvSpPr>
          <p:nvPr>
            <p:ph type="title"/>
          </p:nvPr>
        </p:nvSpPr>
        <p:spPr>
          <a:xfrm>
            <a:off x="628650" y="365127"/>
            <a:ext cx="7886700" cy="999848"/>
          </a:xfrm>
        </p:spPr>
        <p:txBody>
          <a:bodyPr/>
          <a:lstStyle/>
          <a:p>
            <a:pPr algn="ctr"/>
            <a:r>
              <a:rPr lang="en-US" b="1" dirty="0">
                <a:latin typeface="+mn-lt"/>
              </a:rPr>
              <a:t>The Temple of Diana in Ephesus</a:t>
            </a:r>
          </a:p>
        </p:txBody>
      </p:sp>
      <p:pic>
        <p:nvPicPr>
          <p:cNvPr id="1026" name="Picture 2" descr="color view of reconstructed model of Temple of Artemis, at MiniatÃ¼rk Park, Istanbul, Turkey">
            <a:extLst>
              <a:ext uri="{FF2B5EF4-FFF2-40B4-BE49-F238E27FC236}">
                <a16:creationId xmlns:a16="http://schemas.microsoft.com/office/drawing/2014/main" id="{BB6E0E46-5FCC-4844-9EA6-C1B25425EB8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7623" b="8641"/>
          <a:stretch/>
        </p:blipFill>
        <p:spPr bwMode="auto">
          <a:xfrm>
            <a:off x="762000" y="1577006"/>
            <a:ext cx="7620000" cy="4785485"/>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51399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53B8A-2F7A-4F40-A7F1-2698938DE0C6}"/>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4. The Bride of Christ</a:t>
            </a:r>
          </a:p>
        </p:txBody>
      </p:sp>
      <p:sp>
        <p:nvSpPr>
          <p:cNvPr id="4" name="Content Placeholder 2">
            <a:extLst>
              <a:ext uri="{FF2B5EF4-FFF2-40B4-BE49-F238E27FC236}">
                <a16:creationId xmlns:a16="http://schemas.microsoft.com/office/drawing/2014/main" id="{B562AA07-F681-46FA-9061-FCF8F3A5411E}"/>
              </a:ext>
            </a:extLst>
          </p:cNvPr>
          <p:cNvSpPr>
            <a:spLocks noGrp="1"/>
          </p:cNvSpPr>
          <p:nvPr>
            <p:ph idx="1"/>
          </p:nvPr>
        </p:nvSpPr>
        <p:spPr>
          <a:xfrm>
            <a:off x="628650" y="2040835"/>
            <a:ext cx="7886700" cy="4136128"/>
          </a:xfrm>
        </p:spPr>
        <p:txBody>
          <a:bodyPr>
            <a:normAutofit/>
          </a:bodyPr>
          <a:lstStyle/>
          <a:p>
            <a:pPr marL="0" indent="0">
              <a:buNone/>
            </a:pPr>
            <a:r>
              <a:rPr lang="en-US" sz="3000" b="1" dirty="0"/>
              <a:t>For the husband is head of the wife, as also Christ is head of the church; and He is the Savior of the body…</a:t>
            </a:r>
          </a:p>
          <a:p>
            <a:pPr marL="0" indent="0">
              <a:buNone/>
            </a:pPr>
            <a:r>
              <a:rPr lang="en-US" sz="3000" b="1" dirty="0"/>
              <a:t>Husbands, love your wives, just as Christ also loved the church and gave Himself for her. </a:t>
            </a:r>
          </a:p>
          <a:p>
            <a:pPr marL="0" indent="0">
              <a:buNone/>
            </a:pPr>
            <a:endParaRPr lang="en-US" sz="800" b="1" dirty="0"/>
          </a:p>
          <a:p>
            <a:pPr marL="0" indent="0">
              <a:buNone/>
            </a:pPr>
            <a:r>
              <a:rPr lang="en-US" sz="3000" b="1" dirty="0"/>
              <a:t>Ephesians 5:23, 25</a:t>
            </a:r>
          </a:p>
        </p:txBody>
      </p:sp>
      <p:pic>
        <p:nvPicPr>
          <p:cNvPr id="5" name="Picture 2" descr="Image result for open bible">
            <a:extLst>
              <a:ext uri="{FF2B5EF4-FFF2-40B4-BE49-F238E27FC236}">
                <a16:creationId xmlns:a16="http://schemas.microsoft.com/office/drawing/2014/main" id="{FCF023D7-1219-459D-8268-DB84968053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4365" y="4552396"/>
            <a:ext cx="3240985" cy="21606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295715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53B8A-2F7A-4F40-A7F1-2698938DE0C6}"/>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4. The Bride of Christ</a:t>
            </a:r>
          </a:p>
        </p:txBody>
      </p:sp>
      <p:sp>
        <p:nvSpPr>
          <p:cNvPr id="3" name="Content Placeholder 2">
            <a:extLst>
              <a:ext uri="{FF2B5EF4-FFF2-40B4-BE49-F238E27FC236}">
                <a16:creationId xmlns:a16="http://schemas.microsoft.com/office/drawing/2014/main" id="{FEEB2CD9-C1D7-4EB2-B037-4BA6FE7ECC33}"/>
              </a:ext>
            </a:extLst>
          </p:cNvPr>
          <p:cNvSpPr>
            <a:spLocks noGrp="1"/>
          </p:cNvSpPr>
          <p:nvPr>
            <p:ph idx="1"/>
          </p:nvPr>
        </p:nvSpPr>
        <p:spPr>
          <a:xfrm>
            <a:off x="628650" y="2093843"/>
            <a:ext cx="7886700" cy="4083120"/>
          </a:xfrm>
        </p:spPr>
        <p:txBody>
          <a:bodyPr>
            <a:normAutofit/>
          </a:bodyPr>
          <a:lstStyle/>
          <a:p>
            <a:pPr marL="0" indent="0" algn="ctr">
              <a:buNone/>
            </a:pPr>
            <a:r>
              <a:rPr lang="en-US" sz="3000" b="1" dirty="0"/>
              <a:t>The church has a responsibility to…</a:t>
            </a:r>
          </a:p>
          <a:p>
            <a:endParaRPr lang="en-US" sz="800" b="1" dirty="0"/>
          </a:p>
          <a:p>
            <a:r>
              <a:rPr lang="en-US" sz="3000" b="1" dirty="0"/>
              <a:t>Submit to the authority of Christ - v. 24 </a:t>
            </a:r>
          </a:p>
          <a:p>
            <a:r>
              <a:rPr lang="en-US" sz="3000" b="1" dirty="0"/>
              <a:t>Maintain its purity in Christ - vs. 26-27</a:t>
            </a:r>
          </a:p>
          <a:p>
            <a:r>
              <a:rPr lang="en-US" sz="3000" b="1" dirty="0"/>
              <a:t>Remain loyal and faithful to Christ - v. 33 </a:t>
            </a:r>
          </a:p>
          <a:p>
            <a:endParaRPr lang="en-US" sz="3000" b="1" dirty="0"/>
          </a:p>
        </p:txBody>
      </p:sp>
    </p:spTree>
    <p:extLst>
      <p:ext uri="{BB962C8B-B14F-4D97-AF65-F5344CB8AC3E}">
        <p14:creationId xmlns:p14="http://schemas.microsoft.com/office/powerpoint/2010/main" val="1081484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53B8A-2F7A-4F40-A7F1-2698938DE0C6}"/>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5. The Army of the Lord</a:t>
            </a:r>
          </a:p>
        </p:txBody>
      </p:sp>
      <p:sp>
        <p:nvSpPr>
          <p:cNvPr id="3" name="Content Placeholder 2">
            <a:extLst>
              <a:ext uri="{FF2B5EF4-FFF2-40B4-BE49-F238E27FC236}">
                <a16:creationId xmlns:a16="http://schemas.microsoft.com/office/drawing/2014/main" id="{FEEB2CD9-C1D7-4EB2-B037-4BA6FE7ECC33}"/>
              </a:ext>
            </a:extLst>
          </p:cNvPr>
          <p:cNvSpPr>
            <a:spLocks noGrp="1"/>
          </p:cNvSpPr>
          <p:nvPr>
            <p:ph idx="1"/>
          </p:nvPr>
        </p:nvSpPr>
        <p:spPr>
          <a:xfrm>
            <a:off x="628650" y="2120347"/>
            <a:ext cx="7886700" cy="4056615"/>
          </a:xfrm>
        </p:spPr>
        <p:txBody>
          <a:bodyPr>
            <a:normAutofit/>
          </a:bodyPr>
          <a:lstStyle/>
          <a:p>
            <a:pPr marL="0" indent="0" algn="ctr">
              <a:buNone/>
            </a:pPr>
            <a:r>
              <a:rPr lang="en-US" sz="3000" b="1" dirty="0"/>
              <a:t>Ephesians 6:10-17</a:t>
            </a:r>
          </a:p>
          <a:p>
            <a:endParaRPr lang="en-US" sz="800" b="1" dirty="0"/>
          </a:p>
          <a:p>
            <a:r>
              <a:rPr lang="en-US" sz="3000" b="1" dirty="0"/>
              <a:t>We have a Commander - v. 10</a:t>
            </a:r>
          </a:p>
          <a:p>
            <a:r>
              <a:rPr lang="en-US" sz="3000" b="1" dirty="0"/>
              <a:t>We have armor and weapons - vs. 11, 14-17</a:t>
            </a:r>
          </a:p>
          <a:p>
            <a:r>
              <a:rPr lang="en-US" sz="3000" b="1" dirty="0"/>
              <a:t>We have an enemy - v. 11</a:t>
            </a:r>
          </a:p>
          <a:p>
            <a:r>
              <a:rPr lang="en-US" sz="3000" b="1" dirty="0"/>
              <a:t>We have a battle - vs. 12-13</a:t>
            </a:r>
          </a:p>
        </p:txBody>
      </p:sp>
    </p:spTree>
    <p:extLst>
      <p:ext uri="{BB962C8B-B14F-4D97-AF65-F5344CB8AC3E}">
        <p14:creationId xmlns:p14="http://schemas.microsoft.com/office/powerpoint/2010/main" val="1011684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052" name="Picture 4" descr="Image result for blank canvas painting">
            <a:extLst>
              <a:ext uri="{FF2B5EF4-FFF2-40B4-BE49-F238E27FC236}">
                <a16:creationId xmlns:a16="http://schemas.microsoft.com/office/drawing/2014/main" id="{C8AA5E0C-4F55-4F90-8F63-BBE9427B51B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875" r="6875"/>
          <a:stretch/>
        </p:blipFill>
        <p:spPr bwMode="auto">
          <a:xfrm>
            <a:off x="16640" y="1048023"/>
            <a:ext cx="9114108" cy="572383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E053B8A-2F7A-4F40-A7F1-2698938DE0C6}"/>
              </a:ext>
            </a:extLst>
          </p:cNvPr>
          <p:cNvSpPr>
            <a:spLocks noGrp="1"/>
          </p:cNvSpPr>
          <p:nvPr>
            <p:ph type="title"/>
          </p:nvPr>
        </p:nvSpPr>
        <p:spPr>
          <a:xfrm>
            <a:off x="628650" y="206102"/>
            <a:ext cx="7886700" cy="974441"/>
          </a:xfrm>
          <a:solidFill>
            <a:schemeClr val="bg1"/>
          </a:solidFill>
          <a:ln>
            <a:solidFill>
              <a:schemeClr val="tx1"/>
            </a:solidFill>
          </a:ln>
          <a:effectLst>
            <a:outerShdw blurRad="50800" dist="38100" dir="2700000" algn="tl" rotWithShape="0">
              <a:prstClr val="black">
                <a:alpha val="40000"/>
              </a:prstClr>
            </a:outerShdw>
          </a:effectLst>
        </p:spPr>
        <p:txBody>
          <a:bodyPr/>
          <a:lstStyle/>
          <a:p>
            <a:pPr algn="ctr"/>
            <a:r>
              <a:rPr lang="en-US" b="1" dirty="0">
                <a:latin typeface="+mn-lt"/>
              </a:rPr>
              <a:t>Portraits of the Lord’s Church</a:t>
            </a:r>
          </a:p>
        </p:txBody>
      </p:sp>
      <p:sp>
        <p:nvSpPr>
          <p:cNvPr id="3" name="Content Placeholder 2">
            <a:extLst>
              <a:ext uri="{FF2B5EF4-FFF2-40B4-BE49-F238E27FC236}">
                <a16:creationId xmlns:a16="http://schemas.microsoft.com/office/drawing/2014/main" id="{FEEB2CD9-C1D7-4EB2-B037-4BA6FE7ECC33}"/>
              </a:ext>
            </a:extLst>
          </p:cNvPr>
          <p:cNvSpPr>
            <a:spLocks noGrp="1"/>
          </p:cNvSpPr>
          <p:nvPr>
            <p:ph idx="1"/>
          </p:nvPr>
        </p:nvSpPr>
        <p:spPr>
          <a:xfrm>
            <a:off x="2235890" y="1693103"/>
            <a:ext cx="4672220" cy="2971662"/>
          </a:xfrm>
        </p:spPr>
        <p:txBody>
          <a:bodyPr>
            <a:normAutofit/>
          </a:bodyPr>
          <a:lstStyle/>
          <a:p>
            <a:pPr marL="0" indent="0">
              <a:buNone/>
            </a:pPr>
            <a:r>
              <a:rPr lang="en-US" sz="3200" b="1" i="1" dirty="0"/>
              <a:t>The Body of Christ</a:t>
            </a:r>
          </a:p>
          <a:p>
            <a:pPr marL="0" indent="0">
              <a:buNone/>
            </a:pPr>
            <a:r>
              <a:rPr lang="en-US" sz="3200" b="1" i="1" dirty="0"/>
              <a:t>The Household of God</a:t>
            </a:r>
          </a:p>
          <a:p>
            <a:pPr marL="0" indent="0">
              <a:buNone/>
            </a:pPr>
            <a:r>
              <a:rPr lang="en-US" sz="3200" b="1" i="1" dirty="0"/>
              <a:t>A Holy Temple in the Lord </a:t>
            </a:r>
          </a:p>
          <a:p>
            <a:pPr marL="0" indent="0">
              <a:buNone/>
            </a:pPr>
            <a:r>
              <a:rPr lang="en-US" sz="3200" b="1" i="1" dirty="0"/>
              <a:t>The Bride of Christ</a:t>
            </a:r>
          </a:p>
          <a:p>
            <a:pPr marL="0" indent="0">
              <a:buNone/>
            </a:pPr>
            <a:r>
              <a:rPr lang="en-US" sz="3200" b="1" i="1" dirty="0"/>
              <a:t>The Army of the Lord</a:t>
            </a:r>
          </a:p>
        </p:txBody>
      </p:sp>
    </p:spTree>
    <p:extLst>
      <p:ext uri="{BB962C8B-B14F-4D97-AF65-F5344CB8AC3E}">
        <p14:creationId xmlns:p14="http://schemas.microsoft.com/office/powerpoint/2010/main" val="390968014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1891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052" name="Picture 4" descr="Image result for blank canvas painting">
            <a:extLst>
              <a:ext uri="{FF2B5EF4-FFF2-40B4-BE49-F238E27FC236}">
                <a16:creationId xmlns:a16="http://schemas.microsoft.com/office/drawing/2014/main" id="{C8AA5E0C-4F55-4F90-8F63-BBE9427B51B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875" r="6875"/>
          <a:stretch/>
        </p:blipFill>
        <p:spPr bwMode="auto">
          <a:xfrm>
            <a:off x="16640" y="557694"/>
            <a:ext cx="9114108" cy="5723835"/>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FEEB2CD9-C1D7-4EB2-B037-4BA6FE7ECC33}"/>
              </a:ext>
            </a:extLst>
          </p:cNvPr>
          <p:cNvSpPr>
            <a:spLocks noGrp="1"/>
          </p:cNvSpPr>
          <p:nvPr>
            <p:ph idx="1"/>
          </p:nvPr>
        </p:nvSpPr>
        <p:spPr>
          <a:xfrm>
            <a:off x="1775791" y="1431236"/>
            <a:ext cx="5579166" cy="2743200"/>
          </a:xfrm>
        </p:spPr>
        <p:txBody>
          <a:bodyPr>
            <a:normAutofit/>
          </a:bodyPr>
          <a:lstStyle/>
          <a:p>
            <a:pPr marL="0" indent="0" algn="ctr">
              <a:buNone/>
            </a:pPr>
            <a:r>
              <a:rPr lang="en-US" sz="4000" b="1" i="1" dirty="0"/>
              <a:t>Portraits of the Church</a:t>
            </a:r>
          </a:p>
          <a:p>
            <a:pPr marL="0" indent="0" algn="ctr">
              <a:buNone/>
            </a:pPr>
            <a:endParaRPr lang="en-US" sz="800" b="1" i="1" dirty="0"/>
          </a:p>
          <a:p>
            <a:pPr marL="0" indent="0" algn="ctr">
              <a:buNone/>
            </a:pPr>
            <a:r>
              <a:rPr lang="en-US" sz="3200" b="1" i="1" dirty="0"/>
              <a:t>from</a:t>
            </a:r>
          </a:p>
          <a:p>
            <a:pPr marL="0" indent="0" algn="ctr">
              <a:buNone/>
            </a:pPr>
            <a:endParaRPr lang="en-US" sz="800" b="1" i="1" dirty="0"/>
          </a:p>
          <a:p>
            <a:pPr marL="0" indent="0" algn="ctr">
              <a:buNone/>
            </a:pPr>
            <a:r>
              <a:rPr lang="en-US" sz="3600" b="1" i="1" dirty="0"/>
              <a:t>the Book of Ephesians</a:t>
            </a:r>
          </a:p>
        </p:txBody>
      </p:sp>
    </p:spTree>
    <p:extLst>
      <p:ext uri="{BB962C8B-B14F-4D97-AF65-F5344CB8AC3E}">
        <p14:creationId xmlns:p14="http://schemas.microsoft.com/office/powerpoint/2010/main" val="2238898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53B8A-2F7A-4F40-A7F1-2698938DE0C6}"/>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1. The Body of Christ</a:t>
            </a:r>
          </a:p>
        </p:txBody>
      </p:sp>
      <p:sp>
        <p:nvSpPr>
          <p:cNvPr id="3" name="Content Placeholder 2">
            <a:extLst>
              <a:ext uri="{FF2B5EF4-FFF2-40B4-BE49-F238E27FC236}">
                <a16:creationId xmlns:a16="http://schemas.microsoft.com/office/drawing/2014/main" id="{FEEB2CD9-C1D7-4EB2-B037-4BA6FE7ECC33}"/>
              </a:ext>
            </a:extLst>
          </p:cNvPr>
          <p:cNvSpPr>
            <a:spLocks noGrp="1"/>
          </p:cNvSpPr>
          <p:nvPr>
            <p:ph idx="1"/>
          </p:nvPr>
        </p:nvSpPr>
        <p:spPr>
          <a:xfrm>
            <a:off x="628650" y="2040835"/>
            <a:ext cx="7886700" cy="4136128"/>
          </a:xfrm>
        </p:spPr>
        <p:txBody>
          <a:bodyPr>
            <a:normAutofit/>
          </a:bodyPr>
          <a:lstStyle/>
          <a:p>
            <a:pPr marL="0" indent="0">
              <a:buNone/>
            </a:pPr>
            <a:r>
              <a:rPr lang="en-US" sz="3200" b="1" dirty="0"/>
              <a:t>And He put all things under His feet, and gave Him to be head over all things to the church, which is His body, the fullness of Him who fills all in all. </a:t>
            </a:r>
          </a:p>
          <a:p>
            <a:pPr marL="0" indent="0">
              <a:buNone/>
            </a:pPr>
            <a:endParaRPr lang="en-US" sz="800" b="1" dirty="0"/>
          </a:p>
          <a:p>
            <a:pPr marL="0" indent="0">
              <a:buNone/>
            </a:pPr>
            <a:r>
              <a:rPr lang="en-US" sz="3200" b="1" dirty="0"/>
              <a:t>Ephesians 1:22-23</a:t>
            </a:r>
          </a:p>
        </p:txBody>
      </p:sp>
      <p:pic>
        <p:nvPicPr>
          <p:cNvPr id="4" name="Picture 2" descr="Image result for open bible">
            <a:extLst>
              <a:ext uri="{FF2B5EF4-FFF2-40B4-BE49-F238E27FC236}">
                <a16:creationId xmlns:a16="http://schemas.microsoft.com/office/drawing/2014/main" id="{07E1A630-4FDD-4D7E-9F2D-CDB4D70382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4365" y="4552396"/>
            <a:ext cx="3240985" cy="21606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189961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53B8A-2F7A-4F40-A7F1-2698938DE0C6}"/>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1. The Body of Christ</a:t>
            </a:r>
          </a:p>
        </p:txBody>
      </p:sp>
      <p:sp>
        <p:nvSpPr>
          <p:cNvPr id="3" name="Content Placeholder 2">
            <a:extLst>
              <a:ext uri="{FF2B5EF4-FFF2-40B4-BE49-F238E27FC236}">
                <a16:creationId xmlns:a16="http://schemas.microsoft.com/office/drawing/2014/main" id="{FEEB2CD9-C1D7-4EB2-B037-4BA6FE7ECC33}"/>
              </a:ext>
            </a:extLst>
          </p:cNvPr>
          <p:cNvSpPr>
            <a:spLocks noGrp="1"/>
          </p:cNvSpPr>
          <p:nvPr>
            <p:ph idx="1"/>
          </p:nvPr>
        </p:nvSpPr>
        <p:spPr>
          <a:xfrm>
            <a:off x="628650" y="2040835"/>
            <a:ext cx="7886700" cy="4136128"/>
          </a:xfrm>
        </p:spPr>
        <p:txBody>
          <a:bodyPr>
            <a:normAutofit/>
          </a:bodyPr>
          <a:lstStyle/>
          <a:p>
            <a:r>
              <a:rPr lang="en-US" sz="3200" b="1" dirty="0"/>
              <a:t>Christ is the Head of the body - Eph. 1:22-23</a:t>
            </a:r>
          </a:p>
          <a:p>
            <a:r>
              <a:rPr lang="en-US" sz="3200" b="1" dirty="0"/>
              <a:t>The body is made up of Jews and Gentiles - 2:11-16</a:t>
            </a:r>
          </a:p>
          <a:p>
            <a:r>
              <a:rPr lang="en-US" sz="3200" b="1" dirty="0"/>
              <a:t>There is only one body - 4:4</a:t>
            </a:r>
          </a:p>
          <a:p>
            <a:r>
              <a:rPr lang="en-US" sz="3200" b="1" dirty="0"/>
              <a:t>This one body must work together - 4:11-16</a:t>
            </a:r>
          </a:p>
        </p:txBody>
      </p:sp>
    </p:spTree>
    <p:extLst>
      <p:ext uri="{BB962C8B-B14F-4D97-AF65-F5344CB8AC3E}">
        <p14:creationId xmlns:p14="http://schemas.microsoft.com/office/powerpoint/2010/main" val="2667339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53B8A-2F7A-4F40-A7F1-2698938DE0C6}"/>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2. The Household of God</a:t>
            </a:r>
          </a:p>
        </p:txBody>
      </p:sp>
      <p:sp>
        <p:nvSpPr>
          <p:cNvPr id="4" name="Content Placeholder 2">
            <a:extLst>
              <a:ext uri="{FF2B5EF4-FFF2-40B4-BE49-F238E27FC236}">
                <a16:creationId xmlns:a16="http://schemas.microsoft.com/office/drawing/2014/main" id="{97E3DA7D-5B36-4D34-BBCE-53A569E3194A}"/>
              </a:ext>
            </a:extLst>
          </p:cNvPr>
          <p:cNvSpPr>
            <a:spLocks noGrp="1"/>
          </p:cNvSpPr>
          <p:nvPr>
            <p:ph idx="1"/>
          </p:nvPr>
        </p:nvSpPr>
        <p:spPr>
          <a:xfrm>
            <a:off x="628650" y="2040835"/>
            <a:ext cx="7886700" cy="4136128"/>
          </a:xfrm>
        </p:spPr>
        <p:txBody>
          <a:bodyPr>
            <a:normAutofit/>
          </a:bodyPr>
          <a:lstStyle/>
          <a:p>
            <a:pPr marL="0" indent="0">
              <a:buNone/>
            </a:pPr>
            <a:r>
              <a:rPr lang="en-US" sz="3200" b="1" dirty="0"/>
              <a:t>Now, therefore, you are no longer strangers and foreigners, but fellow citizens with the saints and members of the household of God. </a:t>
            </a:r>
          </a:p>
          <a:p>
            <a:pPr marL="0" indent="0">
              <a:buNone/>
            </a:pPr>
            <a:endParaRPr lang="en-US" sz="800" b="1" dirty="0"/>
          </a:p>
          <a:p>
            <a:pPr marL="0" indent="0">
              <a:buNone/>
            </a:pPr>
            <a:r>
              <a:rPr lang="en-US" sz="3200" b="1" dirty="0"/>
              <a:t>Ephesians 2:19</a:t>
            </a:r>
          </a:p>
        </p:txBody>
      </p:sp>
      <p:pic>
        <p:nvPicPr>
          <p:cNvPr id="5" name="Picture 2" descr="Image result for open bible">
            <a:extLst>
              <a:ext uri="{FF2B5EF4-FFF2-40B4-BE49-F238E27FC236}">
                <a16:creationId xmlns:a16="http://schemas.microsoft.com/office/drawing/2014/main" id="{8E10A78D-4714-45ED-BFAC-1E98C37870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4365" y="4552396"/>
            <a:ext cx="3240985" cy="21606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9317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53B8A-2F7A-4F40-A7F1-2698938DE0C6}"/>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2. The Household of God</a:t>
            </a:r>
          </a:p>
        </p:txBody>
      </p:sp>
      <p:sp>
        <p:nvSpPr>
          <p:cNvPr id="4" name="Content Placeholder 2">
            <a:extLst>
              <a:ext uri="{FF2B5EF4-FFF2-40B4-BE49-F238E27FC236}">
                <a16:creationId xmlns:a16="http://schemas.microsoft.com/office/drawing/2014/main" id="{97E3DA7D-5B36-4D34-BBCE-53A569E3194A}"/>
              </a:ext>
            </a:extLst>
          </p:cNvPr>
          <p:cNvSpPr>
            <a:spLocks noGrp="1"/>
          </p:cNvSpPr>
          <p:nvPr>
            <p:ph idx="1"/>
          </p:nvPr>
        </p:nvSpPr>
        <p:spPr>
          <a:xfrm>
            <a:off x="628650" y="2040835"/>
            <a:ext cx="7886700" cy="4136128"/>
          </a:xfrm>
        </p:spPr>
        <p:txBody>
          <a:bodyPr>
            <a:normAutofit/>
          </a:bodyPr>
          <a:lstStyle/>
          <a:p>
            <a:pPr marL="0" indent="0">
              <a:buNone/>
            </a:pPr>
            <a:r>
              <a:rPr lang="en-US" sz="3200" b="1" dirty="0"/>
              <a:t>Now, therefore, you are no longer strangers and foreigners, but </a:t>
            </a:r>
            <a:r>
              <a:rPr lang="en-US" sz="3200" b="1" u="sng" dirty="0"/>
              <a:t>fellow citizens</a:t>
            </a:r>
            <a:r>
              <a:rPr lang="en-US" sz="3200" b="1" dirty="0"/>
              <a:t> with the saints and members of the household of God. </a:t>
            </a:r>
          </a:p>
          <a:p>
            <a:pPr marL="0" indent="0">
              <a:buNone/>
            </a:pPr>
            <a:endParaRPr lang="en-US" sz="800" b="1" dirty="0"/>
          </a:p>
          <a:p>
            <a:pPr marL="0" indent="0">
              <a:buNone/>
            </a:pPr>
            <a:r>
              <a:rPr lang="en-US" sz="3200" b="1" dirty="0"/>
              <a:t>Ephesians 2:19</a:t>
            </a:r>
          </a:p>
        </p:txBody>
      </p:sp>
      <p:pic>
        <p:nvPicPr>
          <p:cNvPr id="5" name="Picture 2" descr="Image result for open bible">
            <a:extLst>
              <a:ext uri="{FF2B5EF4-FFF2-40B4-BE49-F238E27FC236}">
                <a16:creationId xmlns:a16="http://schemas.microsoft.com/office/drawing/2014/main" id="{8E10A78D-4714-45ED-BFAC-1E98C37870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4365" y="4552396"/>
            <a:ext cx="3240985" cy="21606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6699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53B8A-2F7A-4F40-A7F1-2698938DE0C6}"/>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2. The Household of God</a:t>
            </a:r>
          </a:p>
        </p:txBody>
      </p:sp>
      <p:sp>
        <p:nvSpPr>
          <p:cNvPr id="4" name="Content Placeholder 2">
            <a:extLst>
              <a:ext uri="{FF2B5EF4-FFF2-40B4-BE49-F238E27FC236}">
                <a16:creationId xmlns:a16="http://schemas.microsoft.com/office/drawing/2014/main" id="{97E3DA7D-5B36-4D34-BBCE-53A569E3194A}"/>
              </a:ext>
            </a:extLst>
          </p:cNvPr>
          <p:cNvSpPr>
            <a:spLocks noGrp="1"/>
          </p:cNvSpPr>
          <p:nvPr>
            <p:ph idx="1"/>
          </p:nvPr>
        </p:nvSpPr>
        <p:spPr>
          <a:xfrm>
            <a:off x="628650" y="2040835"/>
            <a:ext cx="7886700" cy="4136128"/>
          </a:xfrm>
        </p:spPr>
        <p:txBody>
          <a:bodyPr>
            <a:normAutofit/>
          </a:bodyPr>
          <a:lstStyle/>
          <a:p>
            <a:pPr marL="0" indent="0">
              <a:buNone/>
            </a:pPr>
            <a:r>
              <a:rPr lang="en-US" sz="3200" b="1" dirty="0"/>
              <a:t>Now, therefore, you are no longer strangers and foreigners, but </a:t>
            </a:r>
            <a:r>
              <a:rPr lang="en-US" sz="3200" b="1" u="sng" dirty="0"/>
              <a:t>fellow citizens</a:t>
            </a:r>
            <a:r>
              <a:rPr lang="en-US" sz="3200" b="1" dirty="0"/>
              <a:t> with the saints and </a:t>
            </a:r>
            <a:r>
              <a:rPr lang="en-US" sz="3200" b="1" u="sng" dirty="0"/>
              <a:t>members of the household of God</a:t>
            </a:r>
            <a:r>
              <a:rPr lang="en-US" sz="3200" b="1" dirty="0"/>
              <a:t>. </a:t>
            </a:r>
          </a:p>
          <a:p>
            <a:pPr marL="0" indent="0">
              <a:buNone/>
            </a:pPr>
            <a:endParaRPr lang="en-US" sz="800" b="1" dirty="0"/>
          </a:p>
          <a:p>
            <a:pPr marL="0" indent="0">
              <a:buNone/>
            </a:pPr>
            <a:r>
              <a:rPr lang="en-US" sz="3200" b="1" dirty="0"/>
              <a:t>Ephesians 2:19</a:t>
            </a:r>
          </a:p>
        </p:txBody>
      </p:sp>
      <p:pic>
        <p:nvPicPr>
          <p:cNvPr id="5" name="Picture 2" descr="Image result for open bible">
            <a:extLst>
              <a:ext uri="{FF2B5EF4-FFF2-40B4-BE49-F238E27FC236}">
                <a16:creationId xmlns:a16="http://schemas.microsoft.com/office/drawing/2014/main" id="{8E10A78D-4714-45ED-BFAC-1E98C37870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4365" y="4552396"/>
            <a:ext cx="3240985" cy="21606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2653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53B8A-2F7A-4F40-A7F1-2698938DE0C6}"/>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3. A Holy Temple in the Lord</a:t>
            </a:r>
          </a:p>
        </p:txBody>
      </p:sp>
      <p:sp>
        <p:nvSpPr>
          <p:cNvPr id="4" name="Content Placeholder 2">
            <a:extLst>
              <a:ext uri="{FF2B5EF4-FFF2-40B4-BE49-F238E27FC236}">
                <a16:creationId xmlns:a16="http://schemas.microsoft.com/office/drawing/2014/main" id="{7D91B145-40F0-4D1F-A332-B1FCDB7241C8}"/>
              </a:ext>
            </a:extLst>
          </p:cNvPr>
          <p:cNvSpPr>
            <a:spLocks noGrp="1"/>
          </p:cNvSpPr>
          <p:nvPr>
            <p:ph idx="1"/>
          </p:nvPr>
        </p:nvSpPr>
        <p:spPr>
          <a:xfrm>
            <a:off x="628650" y="2040835"/>
            <a:ext cx="7886700" cy="4136128"/>
          </a:xfrm>
        </p:spPr>
        <p:txBody>
          <a:bodyPr>
            <a:normAutofit/>
          </a:bodyPr>
          <a:lstStyle/>
          <a:p>
            <a:pPr marL="0" indent="0">
              <a:buNone/>
            </a:pPr>
            <a:r>
              <a:rPr lang="en-US" sz="3000" b="1" dirty="0"/>
              <a:t>Having been built on the foundation of the apostles and prophets, Jesus Christ Himself being the chief cornerstone, in whom the whole building, being fitted together, grows into a holy temple in the Lord, in whom you also are being built together for a dwelling place of God in the Spirit. </a:t>
            </a:r>
          </a:p>
          <a:p>
            <a:pPr marL="0" indent="0">
              <a:buNone/>
            </a:pPr>
            <a:endParaRPr lang="en-US" sz="800" b="1" dirty="0"/>
          </a:p>
          <a:p>
            <a:pPr marL="0" indent="0">
              <a:buNone/>
            </a:pPr>
            <a:r>
              <a:rPr lang="en-US" sz="3000" b="1" dirty="0"/>
              <a:t>Ephesians 2:20-22</a:t>
            </a:r>
          </a:p>
        </p:txBody>
      </p:sp>
      <p:pic>
        <p:nvPicPr>
          <p:cNvPr id="5" name="Picture 2" descr="Image result for open bible">
            <a:extLst>
              <a:ext uri="{FF2B5EF4-FFF2-40B4-BE49-F238E27FC236}">
                <a16:creationId xmlns:a16="http://schemas.microsoft.com/office/drawing/2014/main" id="{8968A170-2DA8-4BC9-8952-A63DB0F7C3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4365" y="4552396"/>
            <a:ext cx="3240985" cy="21606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7728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53B8A-2F7A-4F40-A7F1-2698938DE0C6}"/>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3. A Holy Temple in the Lord</a:t>
            </a:r>
          </a:p>
        </p:txBody>
      </p:sp>
      <p:sp>
        <p:nvSpPr>
          <p:cNvPr id="4" name="Content Placeholder 2">
            <a:extLst>
              <a:ext uri="{FF2B5EF4-FFF2-40B4-BE49-F238E27FC236}">
                <a16:creationId xmlns:a16="http://schemas.microsoft.com/office/drawing/2014/main" id="{7D91B145-40F0-4D1F-A332-B1FCDB7241C8}"/>
              </a:ext>
            </a:extLst>
          </p:cNvPr>
          <p:cNvSpPr>
            <a:spLocks noGrp="1"/>
          </p:cNvSpPr>
          <p:nvPr>
            <p:ph idx="1"/>
          </p:nvPr>
        </p:nvSpPr>
        <p:spPr>
          <a:xfrm>
            <a:off x="628650" y="2040835"/>
            <a:ext cx="7886700" cy="4136128"/>
          </a:xfrm>
        </p:spPr>
        <p:txBody>
          <a:bodyPr>
            <a:normAutofit/>
          </a:bodyPr>
          <a:lstStyle/>
          <a:p>
            <a:pPr marL="0" indent="0">
              <a:buNone/>
            </a:pPr>
            <a:r>
              <a:rPr lang="en-US" sz="3000" b="1" dirty="0"/>
              <a:t>Having been </a:t>
            </a:r>
            <a:r>
              <a:rPr lang="en-US" sz="3000" b="1" u="sng" dirty="0"/>
              <a:t>built on the foundation of the apostles and prophets</a:t>
            </a:r>
            <a:r>
              <a:rPr lang="en-US" sz="3000" b="1" dirty="0"/>
              <a:t>, Jesus Christ Himself being the chief cornerstone, in whom the whole building, being fitted together, grows into a holy temple in the Lord, in whom you also are being built together for a dwelling place of God in the Spirit. </a:t>
            </a:r>
          </a:p>
          <a:p>
            <a:pPr marL="0" indent="0">
              <a:buNone/>
            </a:pPr>
            <a:endParaRPr lang="en-US" sz="800" b="1" dirty="0"/>
          </a:p>
          <a:p>
            <a:pPr marL="0" indent="0">
              <a:buNone/>
            </a:pPr>
            <a:r>
              <a:rPr lang="en-US" sz="3000" b="1" dirty="0"/>
              <a:t>Ephesians 2:20-22</a:t>
            </a:r>
          </a:p>
        </p:txBody>
      </p:sp>
      <p:pic>
        <p:nvPicPr>
          <p:cNvPr id="5" name="Picture 2" descr="Image result for open bible">
            <a:extLst>
              <a:ext uri="{FF2B5EF4-FFF2-40B4-BE49-F238E27FC236}">
                <a16:creationId xmlns:a16="http://schemas.microsoft.com/office/drawing/2014/main" id="{8968A170-2DA8-4BC9-8952-A63DB0F7C3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4365" y="4552396"/>
            <a:ext cx="3240985" cy="21606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4713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395</TotalTime>
  <Words>643</Words>
  <Application>Microsoft Office PowerPoint</Application>
  <PresentationFormat>On-screen Show (4:3)</PresentationFormat>
  <Paragraphs>67</Paragraphs>
  <Slides>17</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17</vt:i4>
      </vt:variant>
    </vt:vector>
  </HeadingPairs>
  <TitlesOfParts>
    <vt:vector size="22" baseType="lpstr">
      <vt:lpstr>Arial</vt:lpstr>
      <vt:lpstr>Calibri</vt:lpstr>
      <vt:lpstr>Calibri Light</vt:lpstr>
      <vt:lpstr>Office Theme</vt:lpstr>
      <vt:lpstr>1_Office Theme</vt:lpstr>
      <vt:lpstr>PowerPoint Presentation</vt:lpstr>
      <vt:lpstr>PowerPoint Presentation</vt:lpstr>
      <vt:lpstr>1. The Body of Christ</vt:lpstr>
      <vt:lpstr>1. The Body of Christ</vt:lpstr>
      <vt:lpstr>2. The Household of God</vt:lpstr>
      <vt:lpstr>2. The Household of God</vt:lpstr>
      <vt:lpstr>2. The Household of God</vt:lpstr>
      <vt:lpstr>3. A Holy Temple in the Lord</vt:lpstr>
      <vt:lpstr>3. A Holy Temple in the Lord</vt:lpstr>
      <vt:lpstr>3. A Holy Temple in the Lord</vt:lpstr>
      <vt:lpstr>3. A Holy Temple in the Lord</vt:lpstr>
      <vt:lpstr>The Temple of Diana in Ephesus</vt:lpstr>
      <vt:lpstr>4. The Bride of Christ</vt:lpstr>
      <vt:lpstr>4. The Bride of Christ</vt:lpstr>
      <vt:lpstr>5. The Army of the Lord</vt:lpstr>
      <vt:lpstr>Portraits of the Lord’s Church</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 Rogers</dc:creator>
  <cp:lastModifiedBy>Michael Hepner</cp:lastModifiedBy>
  <cp:revision>16</cp:revision>
  <dcterms:created xsi:type="dcterms:W3CDTF">2018-12-08T13:17:36Z</dcterms:created>
  <dcterms:modified xsi:type="dcterms:W3CDTF">2018-12-10T13:51:13Z</dcterms:modified>
</cp:coreProperties>
</file>