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4"/>
  </p:notesMasterIdLst>
  <p:sldIdLst>
    <p:sldId id="257" r:id="rId3"/>
    <p:sldId id="256" r:id="rId4"/>
    <p:sldId id="259" r:id="rId5"/>
    <p:sldId id="262" r:id="rId6"/>
    <p:sldId id="260" r:id="rId7"/>
    <p:sldId id="264" r:id="rId8"/>
    <p:sldId id="261" r:id="rId9"/>
    <p:sldId id="266" r:id="rId10"/>
    <p:sldId id="265" r:id="rId11"/>
    <p:sldId id="267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35DA0-4860-4F19-AB14-8CEF3D4A47B9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391AD-1D6F-42A4-8C45-CA8B85D34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729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983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768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35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687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830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474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460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4327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1673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3306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832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606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1169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917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8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923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283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748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44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0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384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126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640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6FE3A-783A-45B2-9D7A-F92ED2F3B000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22F99-EF41-4F8F-992C-26B9ADCDA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826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5379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15D72-E235-4A05-A3FB-DFA8EFC30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>
                <a:latin typeface="+mn-lt"/>
              </a:rPr>
              <a:t>- We Can Be Like Paul 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CD15B-C973-40C4-9308-66935BC5A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We can be motivated by a sense of indebtedness. </a:t>
            </a:r>
          </a:p>
          <a:p>
            <a:r>
              <a:rPr lang="en-US" sz="3200" b="1" dirty="0"/>
              <a:t>We can prepare ourselves and be ready to do the Lord’s work.</a:t>
            </a:r>
          </a:p>
          <a:p>
            <a:r>
              <a:rPr lang="en-US" sz="3200" b="1" dirty="0"/>
              <a:t>We can be unashamed of the Lord and the power of His word in the midst of a crooked and perverse generation. </a:t>
            </a:r>
          </a:p>
        </p:txBody>
      </p:sp>
    </p:spTree>
    <p:extLst>
      <p:ext uri="{BB962C8B-B14F-4D97-AF65-F5344CB8AC3E}">
        <p14:creationId xmlns:p14="http://schemas.microsoft.com/office/powerpoint/2010/main" val="2618999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7300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698EE-A356-45AB-B758-C4D08CCB39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The “I Am” Statements of Paul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4FBAD-6765-41D5-944D-1D56C7342E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Romans 1:14-16</a:t>
            </a:r>
          </a:p>
        </p:txBody>
      </p:sp>
    </p:spTree>
    <p:extLst>
      <p:ext uri="{BB962C8B-B14F-4D97-AF65-F5344CB8AC3E}">
        <p14:creationId xmlns:p14="http://schemas.microsoft.com/office/powerpoint/2010/main" val="918014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F218F-0BFB-4555-9401-20F5082E8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“I Am A Debtor”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3C291-6874-4952-9317-96563BD95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I am a debtor both to Greeks and to barbarians, both to wise and to unwise.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Romans 1:14</a:t>
            </a:r>
          </a:p>
        </p:txBody>
      </p:sp>
      <p:pic>
        <p:nvPicPr>
          <p:cNvPr id="1026" name="Picture 2" descr="Image result for open bible">
            <a:extLst>
              <a:ext uri="{FF2B5EF4-FFF2-40B4-BE49-F238E27FC236}">
                <a16:creationId xmlns:a16="http://schemas.microsoft.com/office/drawing/2014/main" id="{B09BB8ED-0628-458C-A98A-70984C45B0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225" y="4268304"/>
            <a:ext cx="3667125" cy="24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3162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F218F-0BFB-4555-9401-20F5082E8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“I Am A Debtor”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3C291-6874-4952-9317-96563BD95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Paul was indebted because of what Christ had done for him. </a:t>
            </a:r>
          </a:p>
          <a:p>
            <a:pPr lvl="1"/>
            <a:r>
              <a:rPr lang="en-US" sz="2800" b="1" dirty="0"/>
              <a:t>1 Timothy 1:12-17 </a:t>
            </a:r>
          </a:p>
          <a:p>
            <a:r>
              <a:rPr lang="en-US" sz="3200" b="1" dirty="0"/>
              <a:t>In turn, Paul did everything he could to save as many people as he could.</a:t>
            </a:r>
          </a:p>
          <a:p>
            <a:pPr lvl="1"/>
            <a:r>
              <a:rPr lang="en-US" sz="2800" b="1" dirty="0"/>
              <a:t>1 Corinthians 9:16, 19-22 </a:t>
            </a:r>
          </a:p>
          <a:p>
            <a:r>
              <a:rPr lang="en-US" sz="3200" b="1" dirty="0"/>
              <a:t>We should feel the same indebtedness.</a:t>
            </a:r>
          </a:p>
          <a:p>
            <a:pPr lvl="1"/>
            <a:r>
              <a:rPr lang="en-US" sz="2800" b="1" dirty="0"/>
              <a:t>Ephesians 2:1-10 </a:t>
            </a:r>
          </a:p>
        </p:txBody>
      </p:sp>
    </p:spTree>
    <p:extLst>
      <p:ext uri="{BB962C8B-B14F-4D97-AF65-F5344CB8AC3E}">
        <p14:creationId xmlns:p14="http://schemas.microsoft.com/office/powerpoint/2010/main" val="2993693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F218F-0BFB-4555-9401-20F5082E8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“I Am Ready”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3C291-6874-4952-9317-96563BD95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So, as much as is in me, I am ready to preach the gospel to you who are in Rome also.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Romans 1:15</a:t>
            </a:r>
          </a:p>
        </p:txBody>
      </p:sp>
      <p:pic>
        <p:nvPicPr>
          <p:cNvPr id="4" name="Picture 2" descr="Image result for open bible">
            <a:extLst>
              <a:ext uri="{FF2B5EF4-FFF2-40B4-BE49-F238E27FC236}">
                <a16:creationId xmlns:a16="http://schemas.microsoft.com/office/drawing/2014/main" id="{5F4FDBCF-5381-4895-A07D-EA8BA76AEC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225" y="4268304"/>
            <a:ext cx="3667125" cy="24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5645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F218F-0BFB-4555-9401-20F5082E8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“I Am Ready”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3C291-6874-4952-9317-96563BD95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Readiness requires preparation. </a:t>
            </a:r>
          </a:p>
          <a:p>
            <a:pPr lvl="1"/>
            <a:r>
              <a:rPr lang="en-US" sz="2800" b="1" dirty="0"/>
              <a:t>1 Peter 3:15; 2 Timothy 2:15 </a:t>
            </a:r>
          </a:p>
          <a:p>
            <a:endParaRPr lang="en-US" sz="800" b="1" dirty="0"/>
          </a:p>
          <a:p>
            <a:r>
              <a:rPr lang="en-US" sz="3200" b="1" dirty="0"/>
              <a:t>Readiness requires devotion.</a:t>
            </a:r>
          </a:p>
          <a:p>
            <a:pPr lvl="1"/>
            <a:r>
              <a:rPr lang="en-US" sz="2800" b="1" dirty="0"/>
              <a:t>2 Corinthians 8:5, 12 </a:t>
            </a:r>
          </a:p>
          <a:p>
            <a:pPr lvl="1"/>
            <a:endParaRPr lang="en-US" sz="800" b="1" dirty="0"/>
          </a:p>
          <a:p>
            <a:r>
              <a:rPr lang="en-US" sz="3200" b="1" dirty="0"/>
              <a:t>Readiness requires watchfulness.</a:t>
            </a:r>
          </a:p>
          <a:p>
            <a:pPr lvl="1"/>
            <a:r>
              <a:rPr lang="en-US" sz="2800" b="1" dirty="0"/>
              <a:t>2 Timothy 4:2; Titus 3:1</a:t>
            </a:r>
          </a:p>
        </p:txBody>
      </p:sp>
    </p:spTree>
    <p:extLst>
      <p:ext uri="{BB962C8B-B14F-4D97-AF65-F5344CB8AC3E}">
        <p14:creationId xmlns:p14="http://schemas.microsoft.com/office/powerpoint/2010/main" val="1119875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F218F-0BFB-4555-9401-20F5082E8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“I Am Not Ashamed”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3C291-6874-4952-9317-96563BD95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For I am not ashamed of the gospel of Christ, for it is the power of God to salvation for everyone who believes, for the Jew first and also for the Greek.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Romans 1:16</a:t>
            </a:r>
          </a:p>
        </p:txBody>
      </p:sp>
      <p:pic>
        <p:nvPicPr>
          <p:cNvPr id="4" name="Picture 2" descr="Image result for open bible">
            <a:extLst>
              <a:ext uri="{FF2B5EF4-FFF2-40B4-BE49-F238E27FC236}">
                <a16:creationId xmlns:a16="http://schemas.microsoft.com/office/drawing/2014/main" id="{BD21A770-3042-40F3-883B-D44F9A007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225" y="4268304"/>
            <a:ext cx="3667125" cy="24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6270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99"/>
            </a:gs>
            <a:gs pos="23000">
              <a:srgbClr val="FFFF66"/>
            </a:gs>
            <a:gs pos="69000">
              <a:srgbClr val="FFFF00"/>
            </a:gs>
            <a:gs pos="97000">
              <a:schemeClr val="accent4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504D4-59A0-4133-9FC2-6B12F9E29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Gospel is God’s Power To…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B7345-3B4A-4979-8348-D752E644E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46113"/>
            <a:ext cx="8091280" cy="4351338"/>
          </a:xfrm>
        </p:spPr>
        <p:txBody>
          <a:bodyPr>
            <a:normAutofit/>
          </a:bodyPr>
          <a:lstStyle/>
          <a:p>
            <a:r>
              <a:rPr lang="en-US" b="1" dirty="0"/>
              <a:t>Turn sinners away from power of Satan and towards God’s forgiveness (Acts 26:18). </a:t>
            </a:r>
          </a:p>
          <a:p>
            <a:r>
              <a:rPr lang="en-US" b="1" dirty="0"/>
              <a:t>Save man from the punishment of sin (Rom. 6:23). </a:t>
            </a:r>
          </a:p>
          <a:p>
            <a:r>
              <a:rPr lang="en-US" b="1" dirty="0"/>
              <a:t>Restore man’s fellowship with God (2 Cor. 5:18-20). </a:t>
            </a:r>
          </a:p>
          <a:p>
            <a:r>
              <a:rPr lang="en-US" b="1" dirty="0"/>
              <a:t>Cast down every thought, scheme, and false doctrine against God (2 Cor. 10:5). </a:t>
            </a:r>
          </a:p>
          <a:p>
            <a:r>
              <a:rPr lang="en-US" b="1" dirty="0"/>
              <a:t>Rescue sinners from the power of darkness and deliver them to God’s kingdom (Col. 1:13). </a:t>
            </a:r>
          </a:p>
          <a:p>
            <a:r>
              <a:rPr lang="en-US" b="1" dirty="0"/>
              <a:t>Pierce and judge man’s heart (Heb. 4:12).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9471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F218F-0BFB-4555-9401-20F5082E8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“I Am Not Ashamed”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3C291-6874-4952-9317-96563BD95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Paul was not ashamed to suffer for the gospel. </a:t>
            </a:r>
          </a:p>
          <a:p>
            <a:pPr lvl="1"/>
            <a:r>
              <a:rPr lang="en-US" sz="2800" b="1" dirty="0"/>
              <a:t>2 Timothy 1:8, 12 </a:t>
            </a:r>
          </a:p>
          <a:p>
            <a:endParaRPr lang="en-US" sz="800" b="1" dirty="0"/>
          </a:p>
          <a:p>
            <a:r>
              <a:rPr lang="en-US" sz="3200" b="1" dirty="0"/>
              <a:t>We must not be ashamed of Christ or His words as we live in this wicked world.</a:t>
            </a:r>
          </a:p>
          <a:p>
            <a:pPr lvl="1"/>
            <a:r>
              <a:rPr lang="en-US" sz="2800" b="1" dirty="0"/>
              <a:t>Mark 8:38</a:t>
            </a:r>
          </a:p>
        </p:txBody>
      </p:sp>
    </p:spTree>
    <p:extLst>
      <p:ext uri="{BB962C8B-B14F-4D97-AF65-F5344CB8AC3E}">
        <p14:creationId xmlns:p14="http://schemas.microsoft.com/office/powerpoint/2010/main" val="7165020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957</TotalTime>
  <Words>394</Words>
  <Application>Microsoft Office PowerPoint</Application>
  <PresentationFormat>On-screen Show (4:3)</PresentationFormat>
  <Paragraphs>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1_Office Theme</vt:lpstr>
      <vt:lpstr>PowerPoint Presentation</vt:lpstr>
      <vt:lpstr>The “I Am” Statements of Paul</vt:lpstr>
      <vt:lpstr>1. “I Am A Debtor”</vt:lpstr>
      <vt:lpstr>1. “I Am A Debtor”</vt:lpstr>
      <vt:lpstr>2. “I Am Ready”</vt:lpstr>
      <vt:lpstr>2. “I Am Ready”</vt:lpstr>
      <vt:lpstr>3. “I Am Not Ashamed”</vt:lpstr>
      <vt:lpstr>The Gospel is God’s Power To…</vt:lpstr>
      <vt:lpstr>3. “I Am Not Ashamed”</vt:lpstr>
      <vt:lpstr>- We Can Be Like Paul -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“I Am” Statements of Paul</dc:title>
  <dc:creator>Heath Rogers</dc:creator>
  <cp:lastModifiedBy>Michael Hepner</cp:lastModifiedBy>
  <cp:revision>12</cp:revision>
  <dcterms:created xsi:type="dcterms:W3CDTF">2018-11-23T13:59:12Z</dcterms:created>
  <dcterms:modified xsi:type="dcterms:W3CDTF">2018-11-25T20:03:00Z</dcterms:modified>
</cp:coreProperties>
</file>