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8"/>
  </p:notesMasterIdLst>
  <p:sldIdLst>
    <p:sldId id="257" r:id="rId3"/>
    <p:sldId id="256" r:id="rId4"/>
    <p:sldId id="259" r:id="rId5"/>
    <p:sldId id="260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4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C2343-7F4A-4BF2-AD33-DCF7A2D58D86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87B16-D64C-4D26-B204-AC06A633B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263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8771F-611A-40F0-AF5F-D839C845B649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806D-3BBF-42E0-AB81-DDA732DC4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149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8771F-611A-40F0-AF5F-D839C845B649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806D-3BBF-42E0-AB81-DDA732DC4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97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8771F-611A-40F0-AF5F-D839C845B649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806D-3BBF-42E0-AB81-DDA732DC4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519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8771F-611A-40F0-AF5F-D839C845B649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806D-3BBF-42E0-AB81-DDA732DC4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537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8771F-611A-40F0-AF5F-D839C845B649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806D-3BBF-42E0-AB81-DDA732DC4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789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8771F-611A-40F0-AF5F-D839C845B649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806D-3BBF-42E0-AB81-DDA732DC4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0696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8771F-611A-40F0-AF5F-D839C845B649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806D-3BBF-42E0-AB81-DDA732DC4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2965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8771F-611A-40F0-AF5F-D839C845B649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806D-3BBF-42E0-AB81-DDA732DC4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3624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8771F-611A-40F0-AF5F-D839C845B649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806D-3BBF-42E0-AB81-DDA732DC4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8935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8771F-611A-40F0-AF5F-D839C845B649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806D-3BBF-42E0-AB81-DDA732DC4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9922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8771F-611A-40F0-AF5F-D839C845B649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806D-3BBF-42E0-AB81-DDA732DC4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24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8771F-611A-40F0-AF5F-D839C845B649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806D-3BBF-42E0-AB81-DDA732DC4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9465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8771F-611A-40F0-AF5F-D839C845B649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806D-3BBF-42E0-AB81-DDA732DC4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3826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8771F-611A-40F0-AF5F-D839C845B649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806D-3BBF-42E0-AB81-DDA732DC4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9655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8771F-611A-40F0-AF5F-D839C845B649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806D-3BBF-42E0-AB81-DDA732DC4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31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8771F-611A-40F0-AF5F-D839C845B649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806D-3BBF-42E0-AB81-DDA732DC4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546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8771F-611A-40F0-AF5F-D839C845B649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806D-3BBF-42E0-AB81-DDA732DC4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14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8771F-611A-40F0-AF5F-D839C845B649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806D-3BBF-42E0-AB81-DDA732DC4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486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8771F-611A-40F0-AF5F-D839C845B649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806D-3BBF-42E0-AB81-DDA732DC4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649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8771F-611A-40F0-AF5F-D839C845B649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806D-3BBF-42E0-AB81-DDA732DC4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860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8771F-611A-40F0-AF5F-D839C845B649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806D-3BBF-42E0-AB81-DDA732DC4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267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8771F-611A-40F0-AF5F-D839C845B649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806D-3BBF-42E0-AB81-DDA732DC4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882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8771F-611A-40F0-AF5F-D839C845B649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9806D-3BBF-42E0-AB81-DDA732DC4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289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8771F-611A-40F0-AF5F-D839C845B649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9806D-3BBF-42E0-AB81-DDA732DC4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4700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2017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72B2C-30E1-4C33-BBD8-DB814C3C18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599440"/>
            <a:ext cx="7772400" cy="1276280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Things God Will Not Do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EFE3E1-91DB-4B70-843D-3BAAD6D500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032194"/>
            <a:ext cx="6858000" cy="1655762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Lessons Learned from the Book of Jonah</a:t>
            </a:r>
          </a:p>
        </p:txBody>
      </p:sp>
      <p:pic>
        <p:nvPicPr>
          <p:cNvPr id="1026" name="Picture 2" descr="Image result for water">
            <a:extLst>
              <a:ext uri="{FF2B5EF4-FFF2-40B4-BE49-F238E27FC236}">
                <a16:creationId xmlns:a16="http://schemas.microsoft.com/office/drawing/2014/main" id="{2F8A4780-3D62-41A7-B68A-26A33D3EC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68147"/>
            <a:ext cx="9144000" cy="268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8233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AC6C1-8FB6-4653-934E-84786C3C9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9383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Things God Will Not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3FF41-677D-4B2B-A1FF-90F58165E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91478"/>
            <a:ext cx="8064776" cy="510139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Overlook Sin</a:t>
            </a:r>
          </a:p>
          <a:p>
            <a:pPr lvl="1"/>
            <a:r>
              <a:rPr lang="en-US" sz="2800" dirty="0"/>
              <a:t>Nahum 1:3; Jonah 1:2, 4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Release Us From Undesirable Duties</a:t>
            </a:r>
          </a:p>
          <a:p>
            <a:pPr lvl="1"/>
            <a:r>
              <a:rPr lang="en-US" sz="2800" dirty="0"/>
              <a:t>Jonah 1:3; 3:1-2; 4:1-2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Abandon Us Without Hope</a:t>
            </a:r>
          </a:p>
          <a:p>
            <a:pPr lvl="1"/>
            <a:r>
              <a:rPr lang="en-US" sz="2800" dirty="0"/>
              <a:t>Jonah 1:17; 2:1-10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Change His Plans to Conform to Our Desires</a:t>
            </a:r>
          </a:p>
          <a:p>
            <a:pPr lvl="1"/>
            <a:r>
              <a:rPr lang="en-US" sz="2800" dirty="0"/>
              <a:t>Jonah 3:10; 4:1-5; Isaiah 55:8-9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Restrict His Grace to Our Limitations</a:t>
            </a:r>
          </a:p>
          <a:p>
            <a:pPr lvl="1"/>
            <a:r>
              <a:rPr lang="en-US" sz="2800" dirty="0"/>
              <a:t>Jonah 4:6-11</a:t>
            </a:r>
          </a:p>
        </p:txBody>
      </p:sp>
    </p:spTree>
    <p:extLst>
      <p:ext uri="{BB962C8B-B14F-4D97-AF65-F5344CB8AC3E}">
        <p14:creationId xmlns:p14="http://schemas.microsoft.com/office/powerpoint/2010/main" val="3174838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F3ADE-8A2B-4AE9-AEE0-B8F3CB768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2857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God Will Save Us!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2334DF-4703-414C-9F8D-EDA05EADCD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2099" y="1666601"/>
            <a:ext cx="6699802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Believe in Jesus </a:t>
            </a:r>
            <a:r>
              <a:rPr lang="en-US" b="1" dirty="0"/>
              <a:t>- John 8:24</a:t>
            </a:r>
            <a:endParaRPr lang="en-US" sz="3200" b="1" dirty="0"/>
          </a:p>
          <a:p>
            <a:r>
              <a:rPr lang="en-US" sz="3200" b="1" dirty="0"/>
              <a:t>Repent of our sins </a:t>
            </a:r>
            <a:r>
              <a:rPr lang="en-US" b="1" dirty="0"/>
              <a:t>- Acts 17:30</a:t>
            </a:r>
          </a:p>
          <a:p>
            <a:r>
              <a:rPr lang="en-US" sz="3200" b="1" dirty="0"/>
              <a:t>Confess our faith </a:t>
            </a:r>
            <a:r>
              <a:rPr lang="en-US" b="1" dirty="0"/>
              <a:t>- Romans 10:9-10</a:t>
            </a:r>
            <a:endParaRPr lang="en-US" sz="3200" b="1" dirty="0"/>
          </a:p>
          <a:p>
            <a:r>
              <a:rPr lang="en-US" sz="3200" b="1" dirty="0"/>
              <a:t>Be baptized </a:t>
            </a:r>
            <a:r>
              <a:rPr lang="en-US" b="1" dirty="0"/>
              <a:t>- Acts 22:16</a:t>
            </a:r>
          </a:p>
          <a:p>
            <a:r>
              <a:rPr lang="en-US" sz="3200" b="1" dirty="0"/>
              <a:t>Endure to the end </a:t>
            </a:r>
            <a:r>
              <a:rPr lang="en-US" b="1" dirty="0"/>
              <a:t>- Hebrews 10:36</a:t>
            </a:r>
            <a:endParaRPr lang="en-US" sz="3200" b="1" dirty="0"/>
          </a:p>
        </p:txBody>
      </p:sp>
      <p:pic>
        <p:nvPicPr>
          <p:cNvPr id="2050" name="Picture 2" descr="Image result for open bible">
            <a:extLst>
              <a:ext uri="{FF2B5EF4-FFF2-40B4-BE49-F238E27FC236}">
                <a16:creationId xmlns:a16="http://schemas.microsoft.com/office/drawing/2014/main" id="{B73F3D26-E20B-4DF6-9A86-2AEC96A00A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848636"/>
            <a:ext cx="44196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7444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101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104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1_Office Theme</vt:lpstr>
      <vt:lpstr>PowerPoint Presentation</vt:lpstr>
      <vt:lpstr>Things God Will Not Do</vt:lpstr>
      <vt:lpstr>Things God Will Not Do</vt:lpstr>
      <vt:lpstr>God Will Save Us!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Michael Hepner</cp:lastModifiedBy>
  <cp:revision>9</cp:revision>
  <dcterms:created xsi:type="dcterms:W3CDTF">2018-11-14T12:55:13Z</dcterms:created>
  <dcterms:modified xsi:type="dcterms:W3CDTF">2018-11-19T02:25:50Z</dcterms:modified>
</cp:coreProperties>
</file>