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66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264" r:id="rId11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D0838-C32F-44B8-B5CE-414D1A5306C9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971E1-23FE-4F0D-B4AF-4E81F9D16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189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18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2179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98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6344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6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66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8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5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9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1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9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9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2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04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37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43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75D9-200F-4681-B4E1-83BBFB1D47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>
                <a:solidFill>
                  <a:schemeClr val="tx1"/>
                </a:solidFill>
              </a:rPr>
              <a:t>Living in Harmony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55E105-504C-40F0-A3D9-DD63EC5CE7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4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6606330" cy="82203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Harmony Starts With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348509"/>
            <a:ext cx="6606330" cy="542174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We are commanded to love our brethren in two ways:</a:t>
            </a:r>
          </a:p>
          <a:p>
            <a:pPr lvl="1"/>
            <a:r>
              <a:rPr lang="en-US" sz="2400" dirty="0" err="1">
                <a:solidFill>
                  <a:schemeClr val="tx1"/>
                </a:solidFill>
              </a:rPr>
              <a:t>Agapao</a:t>
            </a:r>
            <a:r>
              <a:rPr lang="en-US" sz="2400" dirty="0">
                <a:solidFill>
                  <a:schemeClr val="tx1"/>
                </a:solidFill>
              </a:rPr>
              <a:t>, Agape</a:t>
            </a:r>
          </a:p>
          <a:p>
            <a:pPr lvl="1"/>
            <a:r>
              <a:rPr lang="en-US" sz="2400" dirty="0" err="1">
                <a:solidFill>
                  <a:schemeClr val="tx1"/>
                </a:solidFill>
              </a:rPr>
              <a:t>Phileo</a:t>
            </a:r>
            <a:r>
              <a:rPr lang="en-US" sz="2400" dirty="0">
                <a:solidFill>
                  <a:schemeClr val="tx1"/>
                </a:solidFill>
              </a:rPr>
              <a:t>, Philadelphia</a:t>
            </a:r>
          </a:p>
          <a:p>
            <a:r>
              <a:rPr lang="en-US" sz="2800" dirty="0">
                <a:solidFill>
                  <a:schemeClr val="tx1"/>
                </a:solidFill>
              </a:rPr>
              <a:t>Passages: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1 Peter 1:22 – Philadelphia, </a:t>
            </a:r>
            <a:r>
              <a:rPr lang="en-US" sz="2400" dirty="0" err="1">
                <a:solidFill>
                  <a:schemeClr val="tx1"/>
                </a:solidFill>
              </a:rPr>
              <a:t>Agapao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1 John 3:11 - </a:t>
            </a:r>
            <a:r>
              <a:rPr lang="en-US" sz="2400" dirty="0" err="1">
                <a:solidFill>
                  <a:schemeClr val="tx1"/>
                </a:solidFill>
              </a:rPr>
              <a:t>Agapao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2 John 5 - </a:t>
            </a:r>
            <a:r>
              <a:rPr lang="en-US" sz="2400" dirty="0" err="1">
                <a:solidFill>
                  <a:schemeClr val="tx1"/>
                </a:solidFill>
              </a:rPr>
              <a:t>Agapao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Romans 12:10 - Philadelphia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2 Peter 1:7 – Philadelphia, Agape</a:t>
            </a:r>
          </a:p>
        </p:txBody>
      </p:sp>
    </p:spTree>
    <p:extLst>
      <p:ext uri="{BB962C8B-B14F-4D97-AF65-F5344CB8AC3E}">
        <p14:creationId xmlns:p14="http://schemas.microsoft.com/office/powerpoint/2010/main" val="105488134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6606330" cy="14131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God Commands Us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To Live In Harmony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958109"/>
            <a:ext cx="6606330" cy="481214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Colossians 3:14 (ESV)</a:t>
            </a:r>
          </a:p>
          <a:p>
            <a:r>
              <a:rPr lang="en-US" sz="2800" dirty="0">
                <a:solidFill>
                  <a:schemeClr val="tx1"/>
                </a:solidFill>
              </a:rPr>
              <a:t>Romans 15:5-7 (ESV)</a:t>
            </a:r>
          </a:p>
          <a:p>
            <a:r>
              <a:rPr lang="en-US" sz="2800" dirty="0">
                <a:solidFill>
                  <a:schemeClr val="tx1"/>
                </a:solidFill>
              </a:rPr>
              <a:t>Psalm 133:1</a:t>
            </a:r>
          </a:p>
          <a:p>
            <a:r>
              <a:rPr lang="en-US" sz="2800" dirty="0">
                <a:solidFill>
                  <a:schemeClr val="tx1"/>
                </a:solidFill>
              </a:rPr>
              <a:t>Romans 12:16-18 (ESV)</a:t>
            </a:r>
          </a:p>
        </p:txBody>
      </p:sp>
    </p:spTree>
    <p:extLst>
      <p:ext uri="{BB962C8B-B14F-4D97-AF65-F5344CB8AC3E}">
        <p14:creationId xmlns:p14="http://schemas.microsoft.com/office/powerpoint/2010/main" val="5692893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7407562" cy="14131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God Commands Us To Be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At Peace With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958109"/>
            <a:ext cx="6606330" cy="481214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1 Thessalonians 5:12-13</a:t>
            </a:r>
          </a:p>
          <a:p>
            <a:r>
              <a:rPr lang="en-US" sz="2800" dirty="0">
                <a:solidFill>
                  <a:schemeClr val="tx1"/>
                </a:solidFill>
              </a:rPr>
              <a:t>Hebrews 12:14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Mark 9:50 (ESV)</a:t>
            </a:r>
          </a:p>
          <a:p>
            <a:r>
              <a:rPr lang="en-US" sz="2800" dirty="0">
                <a:solidFill>
                  <a:schemeClr val="tx1"/>
                </a:solidFill>
              </a:rPr>
              <a:t>Romans 14:19</a:t>
            </a:r>
          </a:p>
          <a:p>
            <a:r>
              <a:rPr lang="en-US" sz="2800" dirty="0">
                <a:solidFill>
                  <a:schemeClr val="tx1"/>
                </a:solidFill>
              </a:rPr>
              <a:t>James 3:18</a:t>
            </a:r>
          </a:p>
        </p:txBody>
      </p:sp>
    </p:spTree>
    <p:extLst>
      <p:ext uri="{BB962C8B-B14F-4D97-AF65-F5344CB8AC3E}">
        <p14:creationId xmlns:p14="http://schemas.microsoft.com/office/powerpoint/2010/main" val="250229703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7407562" cy="14131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God Commands Us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To Forgive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958109"/>
            <a:ext cx="6606330" cy="481214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Matthew 6:15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Matthew 18:22</a:t>
            </a:r>
          </a:p>
          <a:p>
            <a:r>
              <a:rPr lang="en-US" sz="2800" dirty="0">
                <a:solidFill>
                  <a:schemeClr val="tx1"/>
                </a:solidFill>
              </a:rPr>
              <a:t>Ephesians 4:31-32</a:t>
            </a:r>
          </a:p>
        </p:txBody>
      </p:sp>
    </p:spTree>
    <p:extLst>
      <p:ext uri="{BB962C8B-B14F-4D97-AF65-F5344CB8AC3E}">
        <p14:creationId xmlns:p14="http://schemas.microsoft.com/office/powerpoint/2010/main" val="266927286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7407562" cy="14131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God Commands Us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To Do Good to All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958109"/>
            <a:ext cx="6606330" cy="481214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Galatians 6:10</a:t>
            </a:r>
          </a:p>
        </p:txBody>
      </p:sp>
    </p:spTree>
    <p:extLst>
      <p:ext uri="{BB962C8B-B14F-4D97-AF65-F5344CB8AC3E}">
        <p14:creationId xmlns:p14="http://schemas.microsoft.com/office/powerpoint/2010/main" val="170281560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7407562" cy="9513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An Example of Disharmony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357745"/>
            <a:ext cx="6994697" cy="541251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Philippians 4:2 (NASB)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“I urge Euodia and I urge Syntyche to </a:t>
            </a:r>
            <a:r>
              <a:rPr lang="en-US" sz="2600" u="sng" dirty="0">
                <a:solidFill>
                  <a:schemeClr val="tx1"/>
                </a:solidFill>
              </a:rPr>
              <a:t>live in harmony</a:t>
            </a:r>
            <a:r>
              <a:rPr lang="en-US" sz="2600" dirty="0">
                <a:solidFill>
                  <a:schemeClr val="tx1"/>
                </a:solidFill>
              </a:rPr>
              <a:t> in the Lord”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One Possible Scenario</a:t>
            </a:r>
          </a:p>
          <a:p>
            <a:r>
              <a:rPr lang="en-US" sz="2800" dirty="0">
                <a:solidFill>
                  <a:schemeClr val="tx1"/>
                </a:solidFill>
              </a:rPr>
              <a:t>Verses to Resolve this Scenario: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Matthew 18:15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Matthew 6:15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Romans 12:18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1 John 4:20-21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John 13:34-35</a:t>
            </a:r>
          </a:p>
        </p:txBody>
      </p:sp>
    </p:spTree>
    <p:extLst>
      <p:ext uri="{BB962C8B-B14F-4D97-AF65-F5344CB8AC3E}">
        <p14:creationId xmlns:p14="http://schemas.microsoft.com/office/powerpoint/2010/main" val="407594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6E01-8ADF-4EED-8BED-C2F3A7C7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3" y="314036"/>
            <a:ext cx="7407562" cy="95134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B0AEC-B591-41B2-87BE-9D6E8A9CB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1357745"/>
            <a:ext cx="6606330" cy="541251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Living in harmony begins with love</a:t>
            </a:r>
          </a:p>
          <a:p>
            <a:r>
              <a:rPr lang="en-US" sz="2800" dirty="0">
                <a:solidFill>
                  <a:schemeClr val="tx1"/>
                </a:solidFill>
              </a:rPr>
              <a:t>God Commands – Live in Harmony</a:t>
            </a:r>
          </a:p>
          <a:p>
            <a:r>
              <a:rPr lang="en-US" sz="2800" dirty="0">
                <a:solidFill>
                  <a:schemeClr val="tx1"/>
                </a:solidFill>
              </a:rPr>
              <a:t>God Commands – Be at Peace</a:t>
            </a:r>
          </a:p>
          <a:p>
            <a:r>
              <a:rPr lang="en-US" sz="2800" dirty="0">
                <a:solidFill>
                  <a:schemeClr val="tx1"/>
                </a:solidFill>
              </a:rPr>
              <a:t>God Commands – Forgive</a:t>
            </a:r>
          </a:p>
          <a:p>
            <a:r>
              <a:rPr lang="en-US" sz="2800">
                <a:solidFill>
                  <a:schemeClr val="tx1"/>
                </a:solidFill>
              </a:rPr>
              <a:t>God Commands – Do Good to All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An example of disharmony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00652040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614</TotalTime>
  <Words>186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PowerPoint Presentation</vt:lpstr>
      <vt:lpstr>Living in Harmony</vt:lpstr>
      <vt:lpstr>Harmony Starts With Love</vt:lpstr>
      <vt:lpstr>God Commands Us To Live In Harmony</vt:lpstr>
      <vt:lpstr>God Commands Us To Be At Peace With One Another</vt:lpstr>
      <vt:lpstr>God Commands Us To Forgive One Another</vt:lpstr>
      <vt:lpstr>God Commands Us To Do Good to All People</vt:lpstr>
      <vt:lpstr>An Example of Disharmony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38</cp:revision>
  <cp:lastPrinted>2014-10-16T20:21:44Z</cp:lastPrinted>
  <dcterms:created xsi:type="dcterms:W3CDTF">2013-03-24T12:46:42Z</dcterms:created>
  <dcterms:modified xsi:type="dcterms:W3CDTF">2018-11-12T20:45:14Z</dcterms:modified>
</cp:coreProperties>
</file>