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66" r:id="rId4"/>
    <p:sldId id="260" r:id="rId5"/>
    <p:sldId id="261" r:id="rId6"/>
    <p:sldId id="262" r:id="rId7"/>
    <p:sldId id="263" r:id="rId8"/>
    <p:sldId id="264" r:id="rId9"/>
    <p:sldId id="259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F49CE-123C-44BC-B469-D330FF1BF5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0D877-4498-4674-98F7-F54DFB10A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23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7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4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4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56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47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85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71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89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814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79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6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235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48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12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93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1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4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4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5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51F88-381D-4ECF-BAA9-90C4B5954FCF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18D33-B923-4446-9779-46A7FC3F2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303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941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C9D4481D-8D0F-49A2-A90D-2BAF1A3885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7"/>
          <a:stretch/>
        </p:blipFill>
        <p:spPr bwMode="auto">
          <a:xfrm>
            <a:off x="0" y="1667360"/>
            <a:ext cx="9144000" cy="475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8145BB7B-B078-4E62-8AF1-62C3220E5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035" y="450575"/>
            <a:ext cx="8693426" cy="103180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When Moses Met God</a:t>
            </a:r>
            <a:r>
              <a:rPr lang="en-US" sz="4800" b="1" dirty="0">
                <a:latin typeface="+mn-lt"/>
              </a:rPr>
              <a:t> </a:t>
            </a:r>
            <a:r>
              <a:rPr lang="en-US" sz="4400" b="1" dirty="0">
                <a:latin typeface="+mn-lt"/>
              </a:rPr>
              <a:t>- Ex. 3-4</a:t>
            </a:r>
            <a:endParaRPr lang="en-US" sz="5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52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60DF-893E-460B-8479-7F1560EC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God is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230B-6627-49D8-9B81-7B2EDC61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“Do not draw near this place. Take your sandals off your feet, for the place where you stand is holy ground” (Exodus 3:5). </a:t>
            </a:r>
          </a:p>
          <a:p>
            <a:endParaRPr lang="en-US" sz="800" b="1" dirty="0"/>
          </a:p>
          <a:p>
            <a:r>
              <a:rPr lang="en-US" b="1" dirty="0"/>
              <a:t>God is approachable, but it is dangerous to draw near the presence of God without </a:t>
            </a:r>
            <a:br>
              <a:rPr lang="en-US" b="1" dirty="0"/>
            </a:br>
            <a:r>
              <a:rPr lang="en-US" b="1" dirty="0"/>
              <a:t>acknowledging His holiness. </a:t>
            </a:r>
          </a:p>
          <a:p>
            <a:r>
              <a:rPr lang="en-US" b="1" dirty="0"/>
              <a:t>Leviticus 10:3</a:t>
            </a:r>
          </a:p>
        </p:txBody>
      </p:sp>
      <p:pic>
        <p:nvPicPr>
          <p:cNvPr id="2052" name="Picture 4" descr="Image result for burning bush bible">
            <a:extLst>
              <a:ext uri="{FF2B5EF4-FFF2-40B4-BE49-F238E27FC236}">
                <a16:creationId xmlns:a16="http://schemas.microsoft.com/office/drawing/2014/main" id="{6B39CD78-4C65-4E12-98F3-DC554881E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56" y="4227440"/>
            <a:ext cx="2132927" cy="222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77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60DF-893E-460B-8479-7F1560EC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God Knows What is Going 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230B-6627-49D8-9B81-7B2EDC61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 knew what was happening to the children of Israel (Exodus 3:7-10). </a:t>
            </a:r>
          </a:p>
          <a:p>
            <a:endParaRPr lang="en-US" sz="800" b="1" dirty="0"/>
          </a:p>
          <a:p>
            <a:r>
              <a:rPr lang="en-US" b="1" dirty="0"/>
              <a:t>God knows what is happening in our lives (Hebrews 4:13). </a:t>
            </a:r>
          </a:p>
          <a:p>
            <a:endParaRPr lang="en-US" sz="800" b="1" dirty="0"/>
          </a:p>
          <a:p>
            <a:r>
              <a:rPr lang="en-US" b="1" dirty="0"/>
              <a:t>God hears our cries and answers </a:t>
            </a:r>
            <a:br>
              <a:rPr lang="en-US" b="1" dirty="0"/>
            </a:br>
            <a:r>
              <a:rPr lang="en-US" b="1" dirty="0"/>
              <a:t>our prayers (Psalm 34:4, 6). </a:t>
            </a:r>
          </a:p>
        </p:txBody>
      </p:sp>
      <p:pic>
        <p:nvPicPr>
          <p:cNvPr id="4" name="Picture 4" descr="Image result for burning bush bible">
            <a:extLst>
              <a:ext uri="{FF2B5EF4-FFF2-40B4-BE49-F238E27FC236}">
                <a16:creationId xmlns:a16="http://schemas.microsoft.com/office/drawing/2014/main" id="{6B512388-3424-45D2-86CC-17CE93007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56" y="4227440"/>
            <a:ext cx="2132927" cy="222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59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60DF-893E-460B-8479-7F1560EC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God is the Great “I AM”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230B-6627-49D8-9B81-7B2EDC61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 is Self-Existent</a:t>
            </a:r>
          </a:p>
          <a:p>
            <a:pPr lvl="1"/>
            <a:r>
              <a:rPr lang="en-US" b="1" dirty="0"/>
              <a:t>Translated from Hebrew for “to be.”</a:t>
            </a:r>
          </a:p>
          <a:p>
            <a:r>
              <a:rPr lang="en-US" b="1" dirty="0"/>
              <a:t>God is Eternal</a:t>
            </a:r>
          </a:p>
          <a:p>
            <a:pPr lvl="1"/>
            <a:r>
              <a:rPr lang="en-US" b="1" dirty="0"/>
              <a:t>Malachi 3:6; Hebrews 13:8</a:t>
            </a:r>
          </a:p>
          <a:p>
            <a:r>
              <a:rPr lang="en-US" b="1" dirty="0"/>
              <a:t>God is the Only God</a:t>
            </a:r>
          </a:p>
          <a:p>
            <a:pPr lvl="1"/>
            <a:r>
              <a:rPr lang="en-US" b="1" dirty="0"/>
              <a:t>Isaiah 44:6; Revelation 1:8</a:t>
            </a:r>
          </a:p>
          <a:p>
            <a:r>
              <a:rPr lang="en-US" b="1" dirty="0"/>
              <a:t>God is the Faithful God</a:t>
            </a:r>
          </a:p>
          <a:p>
            <a:pPr lvl="1"/>
            <a:r>
              <a:rPr lang="en-US" b="1" dirty="0"/>
              <a:t>Genesis 15:13-16</a:t>
            </a:r>
          </a:p>
        </p:txBody>
      </p:sp>
      <p:pic>
        <p:nvPicPr>
          <p:cNvPr id="4" name="Picture 4" descr="Image result for burning bush bible">
            <a:extLst>
              <a:ext uri="{FF2B5EF4-FFF2-40B4-BE49-F238E27FC236}">
                <a16:creationId xmlns:a16="http://schemas.microsoft.com/office/drawing/2014/main" id="{C52ED11C-0123-468A-8C07-114B134CA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56" y="4227440"/>
            <a:ext cx="2132927" cy="222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33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60DF-893E-460B-8479-7F1560EC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b="1" dirty="0">
                <a:latin typeface="+mn-lt"/>
              </a:rPr>
              <a:t>4. God Doesn’t Accept Our Excuses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230B-6627-49D8-9B81-7B2EDC61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Who am I that I should go to Pharaoh? (3:11)</a:t>
            </a:r>
          </a:p>
          <a:p>
            <a:pPr lvl="0"/>
            <a:r>
              <a:rPr lang="en-US" b="1" dirty="0"/>
              <a:t>I don’t know Your name (3:13)</a:t>
            </a:r>
          </a:p>
          <a:p>
            <a:pPr lvl="0"/>
            <a:r>
              <a:rPr lang="en-US" b="1" dirty="0"/>
              <a:t>Suppose the Israelites won’t believe me (4:1)</a:t>
            </a:r>
          </a:p>
          <a:p>
            <a:pPr lvl="0"/>
            <a:r>
              <a:rPr lang="en-US" b="1" dirty="0"/>
              <a:t>I am not an eloquent speaker (4:10)</a:t>
            </a:r>
          </a:p>
          <a:p>
            <a:r>
              <a:rPr lang="en-US" b="1" dirty="0"/>
              <a:t>Please send someone else! (4:13) </a:t>
            </a:r>
          </a:p>
          <a:p>
            <a:endParaRPr lang="en-US" sz="800" b="1" dirty="0"/>
          </a:p>
          <a:p>
            <a:r>
              <a:rPr lang="en-US" b="1" dirty="0"/>
              <a:t>God does not accept excuses -</a:t>
            </a:r>
            <a:br>
              <a:rPr lang="en-US" b="1" dirty="0"/>
            </a:br>
            <a:r>
              <a:rPr lang="en-US" b="1" dirty="0"/>
              <a:t>only obedience (Luke 14:15-24). </a:t>
            </a:r>
          </a:p>
        </p:txBody>
      </p:sp>
      <p:pic>
        <p:nvPicPr>
          <p:cNvPr id="4" name="Picture 4" descr="Image result for burning bush bible">
            <a:extLst>
              <a:ext uri="{FF2B5EF4-FFF2-40B4-BE49-F238E27FC236}">
                <a16:creationId xmlns:a16="http://schemas.microsoft.com/office/drawing/2014/main" id="{D4A58ED9-8CB2-46D3-B23E-B6D706B76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56" y="4227440"/>
            <a:ext cx="2132927" cy="222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87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60DF-893E-460B-8479-7F1560EC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5. God Equips His People To Do His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230B-6627-49D8-9B81-7B2EDC61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You will accomplish the task (3:12)</a:t>
            </a:r>
            <a:endParaRPr lang="en-US" sz="2000" b="1" dirty="0"/>
          </a:p>
          <a:p>
            <a:pPr lvl="0"/>
            <a:r>
              <a:rPr lang="en-US" b="1" i="1" dirty="0"/>
              <a:t>“I AM”</a:t>
            </a:r>
            <a:r>
              <a:rPr lang="en-US" b="1" dirty="0"/>
              <a:t> (3:14)</a:t>
            </a:r>
            <a:endParaRPr lang="en-US" sz="2000" b="1" dirty="0"/>
          </a:p>
          <a:p>
            <a:pPr lvl="0"/>
            <a:r>
              <a:rPr lang="en-US" b="1" dirty="0"/>
              <a:t>Moses was given three signs to perform (4:2-9)</a:t>
            </a:r>
            <a:endParaRPr lang="en-US" sz="2000" b="1" dirty="0"/>
          </a:p>
          <a:p>
            <a:pPr lvl="0"/>
            <a:r>
              <a:rPr lang="en-US" b="1" dirty="0"/>
              <a:t>Aaron was given as Moses’ spokesman (4:14-17)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God has equipped us with His word, </a:t>
            </a:r>
            <a:br>
              <a:rPr lang="en-US" b="1" dirty="0"/>
            </a:br>
            <a:r>
              <a:rPr lang="en-US" b="1" dirty="0"/>
              <a:t>our faith, our talents and abilities. </a:t>
            </a:r>
          </a:p>
          <a:p>
            <a:pPr lvl="0"/>
            <a:r>
              <a:rPr lang="en-US" b="1" dirty="0"/>
              <a:t>We CAN do His work. </a:t>
            </a:r>
          </a:p>
        </p:txBody>
      </p:sp>
      <p:pic>
        <p:nvPicPr>
          <p:cNvPr id="4" name="Picture 4" descr="Image result for burning bush bible">
            <a:extLst>
              <a:ext uri="{FF2B5EF4-FFF2-40B4-BE49-F238E27FC236}">
                <a16:creationId xmlns:a16="http://schemas.microsoft.com/office/drawing/2014/main" id="{BA10BEB0-0790-4D80-A9E8-6424785B6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56" y="4227440"/>
            <a:ext cx="2132927" cy="222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2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279C9-47E2-49B6-8CFF-C52FD8EE8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Moses Learned About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C3CBD-112F-4AE4-B4BA-CD9ECAA7A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is Holy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Knows What is Going 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is the Great “I AM”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Does Not Accept Our Excuses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Equips His People </a:t>
            </a:r>
            <a:br>
              <a:rPr lang="en-US" sz="3200" b="1" dirty="0"/>
            </a:br>
            <a:r>
              <a:rPr lang="en-US" sz="3200" b="1" dirty="0"/>
              <a:t>To Do His Will</a:t>
            </a:r>
          </a:p>
        </p:txBody>
      </p:sp>
      <p:pic>
        <p:nvPicPr>
          <p:cNvPr id="4" name="Picture 4" descr="Image result for burning bush bible">
            <a:extLst>
              <a:ext uri="{FF2B5EF4-FFF2-40B4-BE49-F238E27FC236}">
                <a16:creationId xmlns:a16="http://schemas.microsoft.com/office/drawing/2014/main" id="{A8CAD040-A7F5-4EF3-9B54-A0E8281E5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56" y="4227440"/>
            <a:ext cx="2132927" cy="222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70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0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289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When Moses Met God - Ex. 3-4</vt:lpstr>
      <vt:lpstr>1. God is Holy</vt:lpstr>
      <vt:lpstr>2. God Knows What is Going On</vt:lpstr>
      <vt:lpstr>3. God is the Great “I AM”</vt:lpstr>
      <vt:lpstr>4. God Doesn’t Accept Our Excuses</vt:lpstr>
      <vt:lpstr>5. God Equips His People To Do His Will</vt:lpstr>
      <vt:lpstr>What Moses Learned About God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Moses Met God</dc:title>
  <dc:creator>Heath Rogers</dc:creator>
  <cp:lastModifiedBy>Michael Hepner</cp:lastModifiedBy>
  <cp:revision>20</cp:revision>
  <dcterms:created xsi:type="dcterms:W3CDTF">2018-10-26T21:52:22Z</dcterms:created>
  <dcterms:modified xsi:type="dcterms:W3CDTF">2018-10-29T14:11:18Z</dcterms:modified>
</cp:coreProperties>
</file>