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0"/>
  </p:notesMasterIdLst>
  <p:sldIdLst>
    <p:sldId id="261" r:id="rId3"/>
    <p:sldId id="256" r:id="rId4"/>
    <p:sldId id="257" r:id="rId5"/>
    <p:sldId id="258" r:id="rId6"/>
    <p:sldId id="259" r:id="rId7"/>
    <p:sldId id="260" r:id="rId8"/>
    <p:sldId id="280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 horzBarState="maximized">
    <p:restoredLeft sz="15000" autoAdjust="0"/>
    <p:restoredTop sz="94660"/>
  </p:normalViewPr>
  <p:slideViewPr>
    <p:cSldViewPr snapToGrid="0">
      <p:cViewPr varScale="1">
        <p:scale>
          <a:sx n="83" d="100"/>
          <a:sy n="83" d="100"/>
        </p:scale>
        <p:origin x="79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788B054-5346-4A0F-BE51-B5D1AFBFF357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2C3536D-E960-42CB-AA79-87E493B6D07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5290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FEB-0562-4855-8B81-2D94002B41C6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3377-0A3C-4FBF-BB9F-9C9DD4FE5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154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FEB-0562-4855-8B81-2D94002B41C6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3377-0A3C-4FBF-BB9F-9C9DD4FE5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909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FEB-0562-4855-8B81-2D94002B41C6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3377-0A3C-4FBF-BB9F-9C9DD4FE5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8744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11662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077033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75168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271884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266522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365927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0484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289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FEB-0562-4855-8B81-2D94002B41C6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3377-0A3C-4FBF-BB9F-9C9DD4FE5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317090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236935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54684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8D965-FC37-4A4D-9E95-112D40E261E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3808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FEB-0562-4855-8B81-2D94002B41C6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3377-0A3C-4FBF-BB9F-9C9DD4FE5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3434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FEB-0562-4855-8B81-2D94002B41C6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3377-0A3C-4FBF-BB9F-9C9DD4FE5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0291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FEB-0562-4855-8B81-2D94002B41C6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3377-0A3C-4FBF-BB9F-9C9DD4FE5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19197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FEB-0562-4855-8B81-2D94002B41C6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3377-0A3C-4FBF-BB9F-9C9DD4FE5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0339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FEB-0562-4855-8B81-2D94002B41C6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3377-0A3C-4FBF-BB9F-9C9DD4FE5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97667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FEB-0562-4855-8B81-2D94002B41C6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3377-0A3C-4FBF-BB9F-9C9DD4FE5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44225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A0FEB-0562-4855-8B81-2D94002B41C6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8193377-0A3C-4FBF-BB9F-9C9DD4FE5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27855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A0FEB-0562-4855-8B81-2D94002B41C6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8193377-0A3C-4FBF-BB9F-9C9DD4FE555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80581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5D8D965-FC37-4A4D-9E95-112D40E261E5}" type="datetimeFigureOut">
              <a:rPr lang="en-US" smtClean="0"/>
              <a:t>10/24/2018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6969AC-2A70-4762-801D-2407415254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74308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adventbiblestudy.wordpress.com/2010/12/09/cross-and-life-matthew-10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adventbiblestudy.wordpress.com/2010/12/09/cross-and-life-matthew-10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adventbiblestudy.wordpress.com/2010/12/09/cross-and-life-matthew-10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adventbiblestudy.wordpress.com/2010/12/09/cross-and-life-matthew-10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adventbiblestudy.wordpress.com/2010/12/09/cross-and-life-matthew-10/" TargetMode="External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2D71AB-4A33-4E28-801E-42E3DB9681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4FA9CC-8CD8-4B6E-AACC-FE0E5EC66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223F3DF-C85D-4BF3-8F21-1188F6BD9E0D}"/>
              </a:ext>
            </a:extLst>
          </p:cNvPr>
          <p:cNvSpPr/>
          <p:nvPr/>
        </p:nvSpPr>
        <p:spPr>
          <a:xfrm>
            <a:off x="-92765" y="-92765"/>
            <a:ext cx="9236765" cy="6950765"/>
          </a:xfrm>
          <a:prstGeom prst="rect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3519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E67F481-0485-4596-B6CA-0B8175618B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" y="2"/>
            <a:ext cx="9144000" cy="4565374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ED1BE9A2-C0F7-4A48-97A6-E8B1A2A1E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2735" y="281609"/>
            <a:ext cx="5138530" cy="986527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000" b="1" dirty="0"/>
              <a:t>Who Do You Say That I Am?</a:t>
            </a:r>
          </a:p>
          <a:p>
            <a:r>
              <a:rPr lang="en-US" dirty="0"/>
              <a:t>Matt. 16:13-18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DF552AE1-F202-48C7-9F07-4FD16BB2CAE7}"/>
              </a:ext>
            </a:extLst>
          </p:cNvPr>
          <p:cNvSpPr/>
          <p:nvPr/>
        </p:nvSpPr>
        <p:spPr>
          <a:xfrm>
            <a:off x="4055165" y="4827105"/>
            <a:ext cx="4651513" cy="174928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“Thou art the Christ, the Son of the Living God.”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7B0C34C4-8660-4AFE-BEE8-7B94DF00A8DC}"/>
              </a:ext>
            </a:extLst>
          </p:cNvPr>
          <p:cNvSpPr txBox="1"/>
          <p:nvPr/>
        </p:nvSpPr>
        <p:spPr>
          <a:xfrm>
            <a:off x="265043" y="4704522"/>
            <a:ext cx="3538331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Some Thought Jesus was:</a:t>
            </a:r>
          </a:p>
          <a:p>
            <a:endParaRPr lang="en-US" sz="1050" dirty="0"/>
          </a:p>
          <a:p>
            <a:r>
              <a:rPr lang="en-US" dirty="0"/>
              <a:t>	</a:t>
            </a:r>
            <a:r>
              <a:rPr lang="en-US" sz="2000" dirty="0"/>
              <a:t>- John the Baptist</a:t>
            </a:r>
          </a:p>
          <a:p>
            <a:r>
              <a:rPr lang="en-US" sz="2000" dirty="0"/>
              <a:t>	- Elijah</a:t>
            </a:r>
          </a:p>
          <a:p>
            <a:r>
              <a:rPr lang="en-US" sz="2000" dirty="0"/>
              <a:t>	- Jeremiah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3111548932"/>
      </p:ext>
    </p:extLst>
  </p:cSld>
  <p:clrMapOvr>
    <a:masterClrMapping/>
  </p:clrMapOvr>
  <p:transition spd="slow">
    <p:plus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E67F481-0485-4596-B6CA-0B8175618B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" y="2"/>
            <a:ext cx="9144000" cy="4565374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ED1BE9A2-C0F7-4A48-97A6-E8B1A2A1E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2735" y="281609"/>
            <a:ext cx="5138530" cy="986527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000" b="1" dirty="0"/>
              <a:t>Who Do You Say That I Am?</a:t>
            </a:r>
          </a:p>
          <a:p>
            <a:r>
              <a:rPr lang="en-US" dirty="0"/>
              <a:t>Matt. 16:13-18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7348783-6C9A-4DC5-BF90-7D2D2EE9BD99}"/>
              </a:ext>
            </a:extLst>
          </p:cNvPr>
          <p:cNvSpPr/>
          <p:nvPr/>
        </p:nvSpPr>
        <p:spPr>
          <a:xfrm>
            <a:off x="4055165" y="4827105"/>
            <a:ext cx="4651513" cy="174928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“O Woman, Great is your Faith!” 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                    </a:t>
            </a:r>
            <a:r>
              <a:rPr lang="en-US" sz="2000" dirty="0">
                <a:solidFill>
                  <a:schemeClr val="tx1"/>
                </a:solidFill>
              </a:rPr>
              <a:t>– Matt. 15:28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EB3646E-5EC7-494A-9A60-043708027707}"/>
              </a:ext>
            </a:extLst>
          </p:cNvPr>
          <p:cNvSpPr txBox="1"/>
          <p:nvPr/>
        </p:nvSpPr>
        <p:spPr>
          <a:xfrm>
            <a:off x="265043" y="4704522"/>
            <a:ext cx="3538331" cy="12157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Who do you say that I am:</a:t>
            </a:r>
          </a:p>
          <a:p>
            <a:endParaRPr lang="en-US" sz="900" dirty="0"/>
          </a:p>
          <a:p>
            <a:r>
              <a:rPr lang="en-US" dirty="0"/>
              <a:t>	</a:t>
            </a:r>
            <a:r>
              <a:rPr lang="en-US" sz="2000" dirty="0"/>
              <a:t>- Friend / Comforter</a:t>
            </a:r>
          </a:p>
          <a:p>
            <a:r>
              <a:rPr lang="en-US" sz="2000" dirty="0"/>
              <a:t>	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9776723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1000"/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E67F481-0485-4596-B6CA-0B8175618B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" y="2"/>
            <a:ext cx="9144000" cy="4565374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ED1BE9A2-C0F7-4A48-97A6-E8B1A2A1E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2735" y="281609"/>
            <a:ext cx="5138530" cy="986527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000" b="1" dirty="0"/>
              <a:t>Who Do You Say That I Am?</a:t>
            </a:r>
          </a:p>
          <a:p>
            <a:r>
              <a:rPr lang="en-US" dirty="0"/>
              <a:t>Matt. 16:13-18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7348783-6C9A-4DC5-BF90-7D2D2EE9BD99}"/>
              </a:ext>
            </a:extLst>
          </p:cNvPr>
          <p:cNvSpPr/>
          <p:nvPr/>
        </p:nvSpPr>
        <p:spPr>
          <a:xfrm>
            <a:off x="4055165" y="4827105"/>
            <a:ext cx="4651513" cy="174928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John 13:1-20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CBE2FF0-B658-4206-99BD-77889C504040}"/>
              </a:ext>
            </a:extLst>
          </p:cNvPr>
          <p:cNvSpPr txBox="1"/>
          <p:nvPr/>
        </p:nvSpPr>
        <p:spPr>
          <a:xfrm>
            <a:off x="265043" y="4704522"/>
            <a:ext cx="3538331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Who do you say that I am:</a:t>
            </a:r>
          </a:p>
          <a:p>
            <a:endParaRPr lang="en-US" sz="900" dirty="0"/>
          </a:p>
          <a:p>
            <a:r>
              <a:rPr lang="en-US" dirty="0"/>
              <a:t>	</a:t>
            </a:r>
            <a:r>
              <a:rPr lang="en-US" sz="2000" dirty="0"/>
              <a:t>- Friend / Comforter</a:t>
            </a:r>
          </a:p>
          <a:p>
            <a:r>
              <a:rPr lang="en-US" sz="2000" dirty="0"/>
              <a:t>	- Servant / Leader</a:t>
            </a:r>
          </a:p>
          <a:p>
            <a:r>
              <a:rPr lang="en-US" sz="2000" dirty="0"/>
              <a:t>	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4551918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>
                            <p:stCondLst>
                              <p:cond delay="1000"/>
                            </p:stCondLst>
                            <p:childTnLst>
                              <p:par>
                                <p:cTn id="12" presetID="53" presetClass="entr" presetSubtype="16" fill="hold" nodeType="after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E67F481-0485-4596-B6CA-0B8175618B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" y="2"/>
            <a:ext cx="9144000" cy="4565374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ED1BE9A2-C0F7-4A48-97A6-E8B1A2A1E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2735" y="281609"/>
            <a:ext cx="5138530" cy="986527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000" b="1" dirty="0"/>
              <a:t>Who Do You Say That I Am?</a:t>
            </a:r>
          </a:p>
          <a:p>
            <a:r>
              <a:rPr lang="en-US" dirty="0"/>
              <a:t>Matt. 16:13-18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7348783-6C9A-4DC5-BF90-7D2D2EE9BD99}"/>
              </a:ext>
            </a:extLst>
          </p:cNvPr>
          <p:cNvSpPr/>
          <p:nvPr/>
        </p:nvSpPr>
        <p:spPr>
          <a:xfrm>
            <a:off x="4055165" y="4827105"/>
            <a:ext cx="4651513" cy="174928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“GO into all the world and proclaim the Gospel to all the World.”</a:t>
            </a:r>
          </a:p>
          <a:p>
            <a:pPr algn="ctr"/>
            <a:r>
              <a:rPr lang="en-US" sz="2400" b="1" dirty="0">
                <a:solidFill>
                  <a:schemeClr val="tx1"/>
                </a:solidFill>
              </a:rPr>
              <a:t>              </a:t>
            </a:r>
            <a:r>
              <a:rPr lang="en-US" sz="2400" dirty="0">
                <a:solidFill>
                  <a:schemeClr val="tx1"/>
                </a:solidFill>
              </a:rPr>
              <a:t> - </a:t>
            </a:r>
            <a:r>
              <a:rPr lang="en-US" sz="2000" dirty="0">
                <a:solidFill>
                  <a:schemeClr val="tx1"/>
                </a:solidFill>
              </a:rPr>
              <a:t>Mark 16:15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025AB60-31C9-4006-BD42-FCAE92716D5C}"/>
              </a:ext>
            </a:extLst>
          </p:cNvPr>
          <p:cNvSpPr txBox="1"/>
          <p:nvPr/>
        </p:nvSpPr>
        <p:spPr>
          <a:xfrm>
            <a:off x="265043" y="4704522"/>
            <a:ext cx="353833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Who do you say that I am:</a:t>
            </a:r>
          </a:p>
          <a:p>
            <a:endParaRPr lang="en-US" sz="900" dirty="0"/>
          </a:p>
          <a:p>
            <a:r>
              <a:rPr lang="en-US" dirty="0"/>
              <a:t>	</a:t>
            </a:r>
            <a:r>
              <a:rPr lang="en-US" sz="2000" dirty="0"/>
              <a:t>- Friend / Comforter</a:t>
            </a:r>
          </a:p>
          <a:p>
            <a:r>
              <a:rPr lang="en-US" sz="2000" dirty="0"/>
              <a:t>	- Servant / Leader</a:t>
            </a:r>
          </a:p>
          <a:p>
            <a:r>
              <a:rPr lang="en-US" sz="2000" dirty="0"/>
              <a:t>	- Teacher</a:t>
            </a:r>
          </a:p>
          <a:p>
            <a:r>
              <a:rPr lang="en-US" sz="2000" dirty="0"/>
              <a:t>	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72872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2E67F481-0485-4596-B6CA-0B8175618B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3"/>
              </a:ext>
            </a:extLst>
          </a:blip>
          <a:stretch>
            <a:fillRect/>
          </a:stretch>
        </p:blipFill>
        <p:spPr>
          <a:xfrm>
            <a:off x="2" y="2"/>
            <a:ext cx="9144000" cy="4565374"/>
          </a:xfrm>
          <a:prstGeom prst="rect">
            <a:avLst/>
          </a:prstGeom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ED1BE9A2-C0F7-4A48-97A6-E8B1A2A1E5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02735" y="281609"/>
            <a:ext cx="5138530" cy="986527"/>
          </a:xfr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en-US" sz="3000" b="1" dirty="0"/>
              <a:t>Who Do You Say That I Am?</a:t>
            </a:r>
          </a:p>
          <a:p>
            <a:r>
              <a:rPr lang="en-US" dirty="0"/>
              <a:t>Matt. 16:13-18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C7348783-6C9A-4DC5-BF90-7D2D2EE9BD99}"/>
              </a:ext>
            </a:extLst>
          </p:cNvPr>
          <p:cNvSpPr/>
          <p:nvPr/>
        </p:nvSpPr>
        <p:spPr>
          <a:xfrm>
            <a:off x="4055165" y="4827105"/>
            <a:ext cx="4651513" cy="1749286"/>
          </a:xfrm>
          <a:prstGeom prst="ellipse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>
                <a:solidFill>
                  <a:schemeClr val="tx1"/>
                </a:solidFill>
              </a:rPr>
              <a:t>“Thou art the Christ, the Son of the Living God.”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86827FA0-9425-439A-B79C-7B2242BDB126}"/>
              </a:ext>
            </a:extLst>
          </p:cNvPr>
          <p:cNvSpPr txBox="1"/>
          <p:nvPr/>
        </p:nvSpPr>
        <p:spPr>
          <a:xfrm>
            <a:off x="265043" y="4704522"/>
            <a:ext cx="3538331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/>
              <a:t>Who do you say that I am:</a:t>
            </a:r>
          </a:p>
          <a:p>
            <a:endParaRPr lang="en-US" sz="900" dirty="0"/>
          </a:p>
          <a:p>
            <a:r>
              <a:rPr lang="en-US" dirty="0"/>
              <a:t>	</a:t>
            </a:r>
            <a:r>
              <a:rPr lang="en-US" sz="2000" dirty="0"/>
              <a:t>- Friend / Comforter</a:t>
            </a:r>
          </a:p>
          <a:p>
            <a:r>
              <a:rPr lang="en-US" sz="2000" dirty="0"/>
              <a:t>	- Servant / Leader</a:t>
            </a:r>
          </a:p>
          <a:p>
            <a:r>
              <a:rPr lang="en-US" sz="2000" dirty="0"/>
              <a:t>	- Teacher</a:t>
            </a:r>
          </a:p>
          <a:p>
            <a:r>
              <a:rPr lang="en-US" sz="2000" dirty="0"/>
              <a:t>	- Savior</a:t>
            </a:r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21969121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687884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118</TotalTime>
  <Words>153</Words>
  <Application>Microsoft Office PowerPoint</Application>
  <PresentationFormat>On-screen Show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Some Thought Jesus was:   - John the Baptist  - Elijah</dc:title>
  <dc:creator>Jason Reeder</dc:creator>
  <cp:lastModifiedBy>Michael Hepner</cp:lastModifiedBy>
  <cp:revision>12</cp:revision>
  <dcterms:created xsi:type="dcterms:W3CDTF">2018-01-14T00:09:21Z</dcterms:created>
  <dcterms:modified xsi:type="dcterms:W3CDTF">2018-10-24T13:25:37Z</dcterms:modified>
</cp:coreProperties>
</file>