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6" r:id="rId3"/>
    <p:sldId id="258" r:id="rId4"/>
    <p:sldId id="260" r:id="rId5"/>
    <p:sldId id="264" r:id="rId6"/>
    <p:sldId id="259" r:id="rId7"/>
    <p:sldId id="261" r:id="rId8"/>
    <p:sldId id="262" r:id="rId9"/>
    <p:sldId id="263" r:id="rId10"/>
    <p:sldId id="30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F6EB2-B9BF-4BAA-B1C5-C07B0C6828A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C39AF-CFED-4560-9C4E-9227E8F7A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9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9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3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3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8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3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44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39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2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9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958FC-1175-45CD-B6E3-A6C299C9556A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22882-E6BE-4DB3-80D1-DF1085FD0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1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D71AB-4A33-4E28-801E-42E3DB96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FA9CC-8CD8-4B6E-AACC-FE0E5EC66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23F3DF-C85D-4BF3-8F21-1188F6BD9E0D}"/>
              </a:ext>
            </a:extLst>
          </p:cNvPr>
          <p:cNvSpPr/>
          <p:nvPr/>
        </p:nvSpPr>
        <p:spPr>
          <a:xfrm>
            <a:off x="-92765" y="-92765"/>
            <a:ext cx="9236765" cy="695076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51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20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222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32522" y="331304"/>
            <a:ext cx="8799443" cy="4080974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/>
          </a:p>
          <a:p>
            <a:endParaRPr lang="en-US" sz="2800" b="1" dirty="0"/>
          </a:p>
          <a:p>
            <a:pPr algn="ctr"/>
            <a:endParaRPr lang="en-US" sz="1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9CA4CA-28F1-4F85-A3D0-C4B471200B86}"/>
              </a:ext>
            </a:extLst>
          </p:cNvPr>
          <p:cNvSpPr txBox="1"/>
          <p:nvPr/>
        </p:nvSpPr>
        <p:spPr>
          <a:xfrm>
            <a:off x="324852" y="619310"/>
            <a:ext cx="39423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1-</a:t>
            </a:r>
            <a:r>
              <a:rPr lang="en-US" sz="2000" dirty="0"/>
              <a:t> </a:t>
            </a:r>
            <a:r>
              <a:rPr lang="en-US" sz="2000" u="sng" dirty="0"/>
              <a:t>Be not dismayed whate’er betide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God will take care of you;</a:t>
            </a:r>
            <a:br>
              <a:rPr lang="en-US" sz="2000" dirty="0"/>
            </a:br>
            <a:r>
              <a:rPr lang="en-US" sz="2000" u="sng" dirty="0"/>
              <a:t>Beneath his wings of love abide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God will take care of you.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F42DF3-A2B5-4DF0-87F5-F1A6120174B5}"/>
              </a:ext>
            </a:extLst>
          </p:cNvPr>
          <p:cNvSpPr txBox="1"/>
          <p:nvPr/>
        </p:nvSpPr>
        <p:spPr>
          <a:xfrm>
            <a:off x="4267198" y="2313836"/>
            <a:ext cx="43467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4-</a:t>
            </a:r>
            <a:r>
              <a:rPr lang="en-US" sz="2000" dirty="0"/>
              <a:t> </a:t>
            </a:r>
            <a:r>
              <a:rPr lang="en-US" sz="2000" u="sng" dirty="0"/>
              <a:t>No matter what may be the test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God will take care of you;</a:t>
            </a:r>
            <a:br>
              <a:rPr lang="en-US" sz="2000" dirty="0"/>
            </a:br>
            <a:r>
              <a:rPr lang="en-US" sz="2000" u="sng" dirty="0"/>
              <a:t>Lean, weary one, upon his breast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God will take care of you.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62BD4F-E4D4-4EC6-A473-C56E822D9438}"/>
              </a:ext>
            </a:extLst>
          </p:cNvPr>
          <p:cNvSpPr txBox="1"/>
          <p:nvPr/>
        </p:nvSpPr>
        <p:spPr>
          <a:xfrm>
            <a:off x="4227442" y="660851"/>
            <a:ext cx="4744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2- </a:t>
            </a:r>
            <a:r>
              <a:rPr lang="en-US" sz="2000" dirty="0"/>
              <a:t>Through days of toil when heart does fail,</a:t>
            </a:r>
            <a:br>
              <a:rPr lang="en-US" sz="2000" dirty="0"/>
            </a:br>
            <a:r>
              <a:rPr lang="en-US" sz="2000" dirty="0"/>
              <a:t>God will take care of you;</a:t>
            </a:r>
            <a:br>
              <a:rPr lang="en-US" sz="2000" dirty="0"/>
            </a:br>
            <a:r>
              <a:rPr lang="en-US" sz="2000" u="sng" dirty="0"/>
              <a:t>When dangers fierce your path assail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God will take care of you.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FDBBA2-A44D-42B7-AA1D-3BA218E4EEE8}"/>
              </a:ext>
            </a:extLst>
          </p:cNvPr>
          <p:cNvSpPr txBox="1"/>
          <p:nvPr/>
        </p:nvSpPr>
        <p:spPr>
          <a:xfrm>
            <a:off x="324852" y="2340898"/>
            <a:ext cx="3942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3-</a:t>
            </a:r>
            <a:r>
              <a:rPr lang="en-US" sz="2000" dirty="0"/>
              <a:t> </a:t>
            </a:r>
            <a:r>
              <a:rPr lang="en-US" sz="2000" u="sng" dirty="0"/>
              <a:t>All you may need he will provide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God will take care of you;</a:t>
            </a:r>
            <a:br>
              <a:rPr lang="en-US" sz="2000" dirty="0"/>
            </a:br>
            <a:r>
              <a:rPr lang="en-US" sz="2000" dirty="0"/>
              <a:t>Nothing you ask will be denied,</a:t>
            </a:r>
            <a:br>
              <a:rPr lang="en-US" sz="2000" dirty="0"/>
            </a:br>
            <a:r>
              <a:rPr lang="en-US" sz="2000" dirty="0"/>
              <a:t>God will take care of you.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A8D3BC-3C38-452F-ABA4-C93CEC80E01D}"/>
              </a:ext>
            </a:extLst>
          </p:cNvPr>
          <p:cNvSpPr txBox="1"/>
          <p:nvPr/>
        </p:nvSpPr>
        <p:spPr>
          <a:xfrm>
            <a:off x="2395659" y="3818246"/>
            <a:ext cx="4346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God Will Take Care of You!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2169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786055" y="679494"/>
            <a:ext cx="5565913" cy="3243149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 dirty="0"/>
              <a:t>Hardships</a:t>
            </a:r>
          </a:p>
          <a:p>
            <a:r>
              <a:rPr lang="en-US" sz="2800" b="1" dirty="0"/>
              <a:t>	</a:t>
            </a:r>
            <a:r>
              <a:rPr lang="en-US" sz="2800" dirty="0"/>
              <a:t>-Trials and Sufferings in Life</a:t>
            </a:r>
          </a:p>
          <a:p>
            <a:endParaRPr lang="en-US" sz="1400" b="1" dirty="0"/>
          </a:p>
          <a:p>
            <a:r>
              <a:rPr lang="en-US" sz="3200" b="1" u="sng" dirty="0"/>
              <a:t>Misunderstanding</a:t>
            </a:r>
          </a:p>
          <a:p>
            <a:r>
              <a:rPr lang="en-US" sz="2800" b="1" dirty="0"/>
              <a:t>	</a:t>
            </a:r>
            <a:r>
              <a:rPr lang="en-US" sz="2800" dirty="0"/>
              <a:t>-What is God’s Plan vs. what I 	think it should be?</a:t>
            </a:r>
          </a:p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244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786055" y="679494"/>
            <a:ext cx="5565913" cy="3243149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Mark 6:17 – </a:t>
            </a:r>
          </a:p>
          <a:p>
            <a:r>
              <a:rPr lang="en-US" sz="1100" b="1" dirty="0"/>
              <a:t>	</a:t>
            </a:r>
          </a:p>
          <a:p>
            <a:r>
              <a:rPr lang="en-US" sz="2800" b="1" dirty="0"/>
              <a:t>	“John said to Herod, It is not lawful for you to have your brother’s wife"</a:t>
            </a:r>
          </a:p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289691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786055" y="679494"/>
            <a:ext cx="5565913" cy="3243149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Matt. 11:3 – </a:t>
            </a:r>
          </a:p>
          <a:p>
            <a:r>
              <a:rPr lang="en-US" sz="1100" b="1" dirty="0"/>
              <a:t>	</a:t>
            </a:r>
          </a:p>
          <a:p>
            <a:r>
              <a:rPr lang="en-US" sz="2800" b="1" dirty="0"/>
              <a:t>	“Are you the Expected One, or should we look for someone else?”</a:t>
            </a:r>
          </a:p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167580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786055" y="679494"/>
            <a:ext cx="5565913" cy="3732784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Romans 9:32-33 – </a:t>
            </a:r>
          </a:p>
          <a:p>
            <a:r>
              <a:rPr lang="en-US" sz="1100" b="1" dirty="0"/>
              <a:t>	</a:t>
            </a:r>
          </a:p>
          <a:p>
            <a:r>
              <a:rPr lang="en-US" sz="2800" b="1" dirty="0"/>
              <a:t>	“They stumbled over the stumbling stone, just as it is written, Behold, I lay in Zion a stone of stumbling and a rock of offense; and whoever believes in him will not be put to shame.”</a:t>
            </a:r>
          </a:p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935491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786055" y="679494"/>
            <a:ext cx="5565913" cy="3732784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Romans 9:32-33 – </a:t>
            </a:r>
          </a:p>
          <a:p>
            <a:r>
              <a:rPr lang="en-US" sz="1100" b="1" dirty="0"/>
              <a:t>	</a:t>
            </a:r>
          </a:p>
          <a:p>
            <a:r>
              <a:rPr lang="en-US" sz="2800" b="1" dirty="0"/>
              <a:t>	“They stumbled over the stumbling stone, just as it is written, Behold, I lay in Zion a stone of stumbling and a rock of offense; and whoever believes in him will not be put to shame.”</a:t>
            </a:r>
          </a:p>
          <a:p>
            <a:pPr algn="ctr"/>
            <a:endParaRPr lang="en-US" sz="1600" b="1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F47416-2D95-408C-BA65-A3C155C9EA64}"/>
              </a:ext>
            </a:extLst>
          </p:cNvPr>
          <p:cNvCxnSpPr/>
          <p:nvPr/>
        </p:nvCxnSpPr>
        <p:spPr>
          <a:xfrm>
            <a:off x="3366052" y="3564835"/>
            <a:ext cx="353833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D4B457-FB2B-4A1D-8B99-89A002F9D212}"/>
              </a:ext>
            </a:extLst>
          </p:cNvPr>
          <p:cNvCxnSpPr>
            <a:cxnSpLocks/>
          </p:cNvCxnSpPr>
          <p:nvPr/>
        </p:nvCxnSpPr>
        <p:spPr>
          <a:xfrm>
            <a:off x="2060713" y="3982278"/>
            <a:ext cx="436659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605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AC46A-9652-4E7D-B44F-599A523F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 dirty="0"/>
              <a:t>Faithful No Matter What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B6981-2DC8-4D95-9EE1-EB564EBAD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9012" y="559340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Matt. 11:1-6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69528-00B6-4821-A062-5E8E7A78C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02" b="879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20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01E586-A999-407D-9052-EAFBE1BCED67}"/>
              </a:ext>
            </a:extLst>
          </p:cNvPr>
          <p:cNvSpPr/>
          <p:nvPr/>
        </p:nvSpPr>
        <p:spPr>
          <a:xfrm>
            <a:off x="1786055" y="679494"/>
            <a:ext cx="5565913" cy="3732784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1 Peter 5:6-11– </a:t>
            </a:r>
          </a:p>
          <a:p>
            <a:r>
              <a:rPr lang="en-US" sz="1100" b="1" dirty="0"/>
              <a:t>	</a:t>
            </a:r>
          </a:p>
          <a:p>
            <a:r>
              <a:rPr lang="en-US" sz="2800" b="1" dirty="0"/>
              <a:t>	“…at the proper time He will exalt you…”</a:t>
            </a:r>
          </a:p>
          <a:p>
            <a:endParaRPr lang="en-US" sz="2800" b="1" u="sng" dirty="0"/>
          </a:p>
          <a:p>
            <a:endParaRPr lang="en-US" sz="1600" b="1" u="sng" dirty="0"/>
          </a:p>
          <a:p>
            <a:endParaRPr lang="en-US" sz="1600" b="1" u="sng" dirty="0"/>
          </a:p>
          <a:p>
            <a:pPr algn="ctr"/>
            <a:r>
              <a:rPr lang="en-US" sz="3000" b="1" u="sng" dirty="0"/>
              <a:t>Where will the Devil find you?</a:t>
            </a:r>
          </a:p>
          <a:p>
            <a:pPr algn="ctr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550874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116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Faithful No Matter What</vt:lpstr>
      <vt:lpstr>Faithful No Matter What</vt:lpstr>
      <vt:lpstr>Faithful No Matter What</vt:lpstr>
      <vt:lpstr>Faithful No Matter What</vt:lpstr>
      <vt:lpstr>Faithful No Matter What</vt:lpstr>
      <vt:lpstr>Faithful No Matter What</vt:lpstr>
      <vt:lpstr>Faithful No Matter What</vt:lpstr>
      <vt:lpstr>Faithful No Matter What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Faithful No Matter What</dc:title>
  <dc:creator>Jason Reeder</dc:creator>
  <cp:lastModifiedBy>Michael Hepner</cp:lastModifiedBy>
  <cp:revision>11</cp:revision>
  <dcterms:created xsi:type="dcterms:W3CDTF">2018-10-19T22:25:08Z</dcterms:created>
  <dcterms:modified xsi:type="dcterms:W3CDTF">2018-10-24T13:16:21Z</dcterms:modified>
</cp:coreProperties>
</file>