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7" r:id="rId2"/>
    <p:sldId id="256" r:id="rId3"/>
    <p:sldId id="259" r:id="rId4"/>
    <p:sldId id="260" r:id="rId5"/>
    <p:sldId id="261" r:id="rId6"/>
    <p:sldId id="262" r:id="rId7"/>
    <p:sldId id="263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79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EEBDF3-69CF-400C-B60E-3E68228766C1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C296B-856B-4520-B4E7-8F57489864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744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E9D8-DC7C-4151-8E0B-D6A08CA469E8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9F546-E5DA-4A4F-A2B2-1677CB11E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473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E9D8-DC7C-4151-8E0B-D6A08CA469E8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9F546-E5DA-4A4F-A2B2-1677CB11E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08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E9D8-DC7C-4151-8E0B-D6A08CA469E8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9F546-E5DA-4A4F-A2B2-1677CB11E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527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E9D8-DC7C-4151-8E0B-D6A08CA469E8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9F546-E5DA-4A4F-A2B2-1677CB11E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917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E9D8-DC7C-4151-8E0B-D6A08CA469E8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9F546-E5DA-4A4F-A2B2-1677CB11E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126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E9D8-DC7C-4151-8E0B-D6A08CA469E8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9F546-E5DA-4A4F-A2B2-1677CB11E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993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E9D8-DC7C-4151-8E0B-D6A08CA469E8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9F546-E5DA-4A4F-A2B2-1677CB11E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851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E9D8-DC7C-4151-8E0B-D6A08CA469E8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9F546-E5DA-4A4F-A2B2-1677CB11E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422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E9D8-DC7C-4151-8E0B-D6A08CA469E8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9F546-E5DA-4A4F-A2B2-1677CB11E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275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E9D8-DC7C-4151-8E0B-D6A08CA469E8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9F546-E5DA-4A4F-A2B2-1677CB11E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13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E9D8-DC7C-4151-8E0B-D6A08CA469E8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9F546-E5DA-4A4F-A2B2-1677CB11E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354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07E9D8-DC7C-4151-8E0B-D6A08CA469E8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9F546-E5DA-4A4F-A2B2-1677CB11E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2175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4236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C7E24-EA9D-4FAB-B4E6-07E6E014DF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When Change Is Good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212A81-A6D2-43F6-A40B-2E6DC68623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166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A9BE8-1B3A-4062-9FCC-D8B51CC47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God Does Not Change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C8C6E3-340E-4134-8E58-E88BEC578B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“For I am the Lord, I do not change; therefore you are not consumed, O sons of Jacob.” </a:t>
            </a:r>
          </a:p>
          <a:p>
            <a:pPr marL="0" indent="0" algn="r">
              <a:buNone/>
            </a:pPr>
            <a:r>
              <a:rPr lang="en-US" sz="3200" b="1" dirty="0"/>
              <a:t>Malachi 3:6</a:t>
            </a:r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461922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A9BE8-1B3A-4062-9FCC-D8B51CC47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God’s Word Does Not Change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C8C6E3-340E-4134-8E58-E88BEC578B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“Forever, O Lord, Your word is settled in heaven.” </a:t>
            </a:r>
          </a:p>
          <a:p>
            <a:pPr marL="0" indent="0" algn="r">
              <a:buNone/>
            </a:pPr>
            <a:r>
              <a:rPr lang="en-US" sz="3200" b="1" dirty="0"/>
              <a:t>Psalm 119:89</a:t>
            </a:r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487571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A9BE8-1B3A-4062-9FCC-D8B51CC47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Truth Does Not Change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C8C6E3-340E-4134-8E58-E88BEC578B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“Woe to those who call evil good, and good evil; who put darkness for light, and light for darkness; who put bitter for sweet, and sweet for bitter!” </a:t>
            </a:r>
          </a:p>
          <a:p>
            <a:pPr marL="0" indent="0" algn="r">
              <a:buNone/>
            </a:pPr>
            <a:r>
              <a:rPr lang="en-US" sz="3200" b="1" dirty="0"/>
              <a:t>Isaiah 5:20</a:t>
            </a:r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513828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A9BE8-1B3A-4062-9FCC-D8B51CC47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God’s Patterns Do Not Change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C8C6E3-340E-4134-8E58-E88BEC578B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“Hold fast the pattern of sound words which you have heard from me, in faith and love which are in Christ Jesus.” </a:t>
            </a:r>
          </a:p>
          <a:p>
            <a:pPr marL="0" indent="0" algn="r">
              <a:buNone/>
            </a:pPr>
            <a:r>
              <a:rPr lang="en-US" sz="3200" b="1" dirty="0"/>
              <a:t>2 Timothy 1:13</a:t>
            </a:r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988387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A9BE8-1B3A-4062-9FCC-D8B51CC47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When Change is a Good Thing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C8C6E3-340E-4134-8E58-E88BEC578B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Repentance </a:t>
            </a:r>
            <a:r>
              <a:rPr lang="en-US" b="1" dirty="0"/>
              <a:t>- Acts 26:18-20; Luke 3:8</a:t>
            </a:r>
          </a:p>
          <a:p>
            <a:r>
              <a:rPr lang="en-US" sz="3200" b="1" dirty="0"/>
              <a:t>Spiritual Growth </a:t>
            </a:r>
            <a:r>
              <a:rPr lang="en-US" b="1" dirty="0"/>
              <a:t>- 2 Pet. 3:18; Heb. 5:12-14</a:t>
            </a:r>
            <a:endParaRPr lang="en-US" sz="3200" b="1" dirty="0"/>
          </a:p>
          <a:p>
            <a:r>
              <a:rPr lang="en-US" sz="3200" b="1" dirty="0"/>
              <a:t>The Local Church’s Membership</a:t>
            </a:r>
          </a:p>
          <a:p>
            <a:pPr lvl="1"/>
            <a:r>
              <a:rPr lang="en-US" sz="2800" b="1" dirty="0"/>
              <a:t>Acts 2:47; 5:14; 16:5</a:t>
            </a:r>
          </a:p>
          <a:p>
            <a:r>
              <a:rPr lang="en-US" sz="3200" b="1" dirty="0"/>
              <a:t>The Congregation’s Workforce </a:t>
            </a:r>
            <a:r>
              <a:rPr lang="en-US" b="1" dirty="0"/>
              <a:t>- 2 Tim. 2:2</a:t>
            </a:r>
            <a:endParaRPr lang="en-US" sz="3200" b="1" dirty="0"/>
          </a:p>
          <a:p>
            <a:r>
              <a:rPr lang="en-US" sz="3200" b="1" dirty="0"/>
              <a:t>The Congregation’s Productivity </a:t>
            </a:r>
            <a:r>
              <a:rPr lang="en-US" b="1" dirty="0"/>
              <a:t>- 1 Thess. 4:1</a:t>
            </a:r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112891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02891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</TotalTime>
  <Words>177</Words>
  <Application>Microsoft Office PowerPoint</Application>
  <PresentationFormat>On-screen Show (4:3)</PresentationFormat>
  <Paragraphs>20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When Change Is Good</vt:lpstr>
      <vt:lpstr>God Does Not Change</vt:lpstr>
      <vt:lpstr>God’s Word Does Not Change</vt:lpstr>
      <vt:lpstr>Truth Does Not Change</vt:lpstr>
      <vt:lpstr>God’s Patterns Do Not Change</vt:lpstr>
      <vt:lpstr>When Change is a Good Thing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When Change Is Good</dc:title>
  <dc:creator>Heath Rogers</dc:creator>
  <cp:lastModifiedBy>Michael Hepner</cp:lastModifiedBy>
  <cp:revision>7</cp:revision>
  <dcterms:created xsi:type="dcterms:W3CDTF">2018-10-12T15:45:07Z</dcterms:created>
  <dcterms:modified xsi:type="dcterms:W3CDTF">2018-10-14T19:08:24Z</dcterms:modified>
</cp:coreProperties>
</file>