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8" r:id="rId3"/>
    <p:sldId id="256" r:id="rId4"/>
    <p:sldId id="257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7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D851C-4A4C-4B86-82A7-C7BBFA29EAB9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F1726-04BB-4615-AA47-31D69423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1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7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49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54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4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5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9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5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2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9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3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7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BF2D-860F-4699-A459-0F44790CA34B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7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11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38A0-8EBE-426F-9AA1-69DB55CB0A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When Temptation 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70226-95A4-457F-B0CC-E4246BA8E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93D7-F7BB-443A-91F0-90C4164E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When Does Temptation Come?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DE669-5295-4FD8-B1C2-17958677B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When we aren’t where we are supposed to be</a:t>
            </a:r>
          </a:p>
          <a:p>
            <a:pPr lvl="1"/>
            <a:r>
              <a:rPr lang="en-US" sz="2800" b="1" dirty="0"/>
              <a:t>2 Samuel 11:1</a:t>
            </a:r>
          </a:p>
          <a:p>
            <a:r>
              <a:rPr lang="en-US" b="1" dirty="0"/>
              <a:t>When we are where we are supposed to be</a:t>
            </a:r>
          </a:p>
          <a:p>
            <a:pPr lvl="1"/>
            <a:r>
              <a:rPr lang="en-US" sz="2800" b="1" dirty="0"/>
              <a:t>Genesis 39:1-13</a:t>
            </a:r>
          </a:p>
          <a:p>
            <a:r>
              <a:rPr lang="en-US" b="1" dirty="0"/>
              <a:t>When we are weak -  Matthew 4:1-11 </a:t>
            </a:r>
          </a:p>
          <a:p>
            <a:r>
              <a:rPr lang="en-US" b="1" dirty="0"/>
              <a:t>When we are strong -  2 Chronicles 26:16-21 </a:t>
            </a:r>
          </a:p>
          <a:p>
            <a:r>
              <a:rPr lang="en-US" b="1" dirty="0"/>
              <a:t>When we are angry -  Genesis 4:4-8 </a:t>
            </a:r>
          </a:p>
          <a:p>
            <a:r>
              <a:rPr lang="en-US" b="1" dirty="0"/>
              <a:t>When we are careless -  Proverbs 7:6-27 </a:t>
            </a:r>
          </a:p>
        </p:txBody>
      </p:sp>
    </p:spTree>
    <p:extLst>
      <p:ext uri="{BB962C8B-B14F-4D97-AF65-F5344CB8AC3E}">
        <p14:creationId xmlns:p14="http://schemas.microsoft.com/office/powerpoint/2010/main" val="13921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5C094E5-A21F-40F5-8EB8-84EE6D1A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1885" y="1616766"/>
            <a:ext cx="4613306" cy="48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10FAE6-6B42-4908-8441-7F516370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Temptation Can Come At Any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D3B4-2AD6-43DD-B641-7E420633C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1" y="1961322"/>
            <a:ext cx="36310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Be of sober spirit, be on the alert. Your adversary, </a:t>
            </a:r>
            <a:br>
              <a:rPr lang="en-US" sz="3200" b="1" dirty="0"/>
            </a:br>
            <a:r>
              <a:rPr lang="en-US" sz="3200" b="1" dirty="0"/>
              <a:t>the devil, prowls around like a roaring lion, seeking someone to devour.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1 Peter 5:8, NASU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417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93D7-F7BB-443A-91F0-90C4164E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To Do When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Temptation 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DE669-5295-4FD8-B1C2-17958677B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4573"/>
            <a:ext cx="7886700" cy="42023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Resist</a:t>
            </a:r>
          </a:p>
          <a:p>
            <a:pPr lvl="1"/>
            <a:r>
              <a:rPr lang="en-US" sz="2800" b="1" dirty="0"/>
              <a:t>1 Pet. 5:9; Matt. 4:10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Listen to the Warnings</a:t>
            </a:r>
          </a:p>
          <a:p>
            <a:pPr lvl="1"/>
            <a:r>
              <a:rPr lang="en-US" sz="2800" b="1" dirty="0"/>
              <a:t>2 Sam. 11:3; 2 Chron. 26:17-18; Gen. 4:7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Master Ourselves</a:t>
            </a:r>
          </a:p>
          <a:p>
            <a:pPr lvl="1"/>
            <a:r>
              <a:rPr lang="en-US" sz="2800" b="1" dirty="0"/>
              <a:t>Gen. 4:7; Rom. 6:11-14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Flee</a:t>
            </a:r>
          </a:p>
          <a:p>
            <a:pPr lvl="1"/>
            <a:r>
              <a:rPr lang="en-US" sz="2800" b="1" dirty="0"/>
              <a:t>1 Cor. 6:18</a:t>
            </a:r>
          </a:p>
        </p:txBody>
      </p:sp>
    </p:spTree>
    <p:extLst>
      <p:ext uri="{BB962C8B-B14F-4D97-AF65-F5344CB8AC3E}">
        <p14:creationId xmlns:p14="http://schemas.microsoft.com/office/powerpoint/2010/main" val="21890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124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PowerPoint Presentation</vt:lpstr>
      <vt:lpstr>When Temptation Comes</vt:lpstr>
      <vt:lpstr>When Does Temptation Come?</vt:lpstr>
      <vt:lpstr>Temptation Can Come At Any Time!</vt:lpstr>
      <vt:lpstr>What To Do When  Temptation 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Temptation Comes</dc:title>
  <dc:creator>Heath Rogers</dc:creator>
  <cp:lastModifiedBy>Michael Hepner</cp:lastModifiedBy>
  <cp:revision>9</cp:revision>
  <dcterms:created xsi:type="dcterms:W3CDTF">2018-10-05T15:19:31Z</dcterms:created>
  <dcterms:modified xsi:type="dcterms:W3CDTF">2018-10-07T17:21:31Z</dcterms:modified>
</cp:coreProperties>
</file>