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8" r:id="rId2"/>
    <p:sldId id="257" r:id="rId3"/>
    <p:sldId id="295" r:id="rId4"/>
    <p:sldId id="259" r:id="rId5"/>
    <p:sldId id="260" r:id="rId6"/>
    <p:sldId id="261" r:id="rId7"/>
    <p:sldId id="262" r:id="rId8"/>
    <p:sldId id="263" r:id="rId9"/>
    <p:sldId id="264" r:id="rId10"/>
    <p:sldId id="266" r:id="rId11"/>
    <p:sldId id="269" r:id="rId12"/>
    <p:sldId id="270" r:id="rId13"/>
    <p:sldId id="281" r:id="rId14"/>
    <p:sldId id="282" r:id="rId15"/>
    <p:sldId id="283" r:id="rId16"/>
    <p:sldId id="296" r:id="rId17"/>
    <p:sldId id="284" r:id="rId18"/>
    <p:sldId id="285" r:id="rId19"/>
    <p:sldId id="286" r:id="rId20"/>
    <p:sldId id="287" r:id="rId21"/>
    <p:sldId id="288" r:id="rId22"/>
    <p:sldId id="294" r:id="rId23"/>
  </p:sldIdLst>
  <p:sldSz cx="9144000" cy="6858000" type="screen4x3"/>
  <p:notesSz cx="6858000" cy="9144000"/>
  <p:embeddedFontLst>
    <p:embeddedFont>
      <p:font typeface="AR CENA" panose="020B0604020202020204" charset="0"/>
      <p:regular r:id="rId24"/>
    </p:embeddedFont>
    <p:embeddedFont>
      <p:font typeface="Arial Black" panose="020B0A04020102020204" pitchFamily="34" charset="0"/>
      <p:bold r:id="rId25"/>
    </p:embeddedFon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Calisto MT" panose="02040603050505030304" pitchFamily="18" charset="0"/>
      <p:regular r:id="rId32"/>
      <p:bold r:id="rId33"/>
      <p:italic r:id="rId34"/>
      <p:boldItalic r:id="rId35"/>
    </p:embeddedFont>
    <p:embeddedFont>
      <p:font typeface="Franklin Gothic Demi Cond" panose="020B0706030402020204" pitchFamily="34" charset="0"/>
      <p:regular r:id="rId36"/>
    </p:embeddedFont>
    <p:embeddedFont>
      <p:font typeface="Wingdings 2" panose="05020102010507070707" pitchFamily="18" charset="2"/>
      <p:regular r:id="rId3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BD84"/>
    <a:srgbClr val="8E783F"/>
    <a:srgbClr val="101415"/>
    <a:srgbClr val="C1A14E"/>
    <a:srgbClr val="762700"/>
    <a:srgbClr val="AE4F01"/>
    <a:srgbClr val="C1A9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3ABEAC-716A-43BA-B80A-87D6D954FCC0}" v="45" dt="2018-09-25T18:50:28.4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0" d="100"/>
          <a:sy n="80" d="100"/>
        </p:scale>
        <p:origin x="173" y="-6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ald Wright" userId="e02008be2ab96cbc" providerId="LiveId" clId="{D43ABEAC-716A-43BA-B80A-87D6D954FCC0}"/>
    <pc:docChg chg="undo modSld">
      <pc:chgData name="Donald Wright" userId="e02008be2ab96cbc" providerId="LiveId" clId="{D43ABEAC-716A-43BA-B80A-87D6D954FCC0}" dt="2018-09-25T18:50:28.471" v="44"/>
      <pc:docMkLst>
        <pc:docMk/>
      </pc:docMkLst>
      <pc:sldChg chg="modSp">
        <pc:chgData name="Donald Wright" userId="e02008be2ab96cbc" providerId="LiveId" clId="{D43ABEAC-716A-43BA-B80A-87D6D954FCC0}" dt="2018-09-25T18:50:28.471" v="44"/>
        <pc:sldMkLst>
          <pc:docMk/>
          <pc:sldMk cId="2026065205" sldId="257"/>
        </pc:sldMkLst>
        <pc:spChg chg="mod">
          <ac:chgData name="Donald Wright" userId="e02008be2ab96cbc" providerId="LiveId" clId="{D43ABEAC-716A-43BA-B80A-87D6D954FCC0}" dt="2018-09-25T18:50:28.471" v="44"/>
          <ac:spMkLst>
            <pc:docMk/>
            <pc:sldMk cId="2026065205" sldId="257"/>
            <ac:spMk id="3" creationId="{00000000-0000-0000-0000-000000000000}"/>
          </ac:spMkLst>
        </pc:spChg>
      </pc:sldChg>
      <pc:sldChg chg="modSp">
        <pc:chgData name="Donald Wright" userId="e02008be2ab96cbc" providerId="LiveId" clId="{D43ABEAC-716A-43BA-B80A-87D6D954FCC0}" dt="2018-09-25T18:50:00.688" v="42"/>
        <pc:sldMkLst>
          <pc:docMk/>
          <pc:sldMk cId="245282277" sldId="259"/>
        </pc:sldMkLst>
        <pc:spChg chg="mod">
          <ac:chgData name="Donald Wright" userId="e02008be2ab96cbc" providerId="LiveId" clId="{D43ABEAC-716A-43BA-B80A-87D6D954FCC0}" dt="2018-09-25T18:50:00.688" v="42"/>
          <ac:spMkLst>
            <pc:docMk/>
            <pc:sldMk cId="245282277" sldId="259"/>
            <ac:spMk id="3" creationId="{00000000-0000-0000-0000-000000000000}"/>
          </ac:spMkLst>
        </pc:spChg>
      </pc:sldChg>
      <pc:sldChg chg="modSp">
        <pc:chgData name="Donald Wright" userId="e02008be2ab96cbc" providerId="LiveId" clId="{D43ABEAC-716A-43BA-B80A-87D6D954FCC0}" dt="2018-09-25T18:49:35.538" v="39"/>
        <pc:sldMkLst>
          <pc:docMk/>
          <pc:sldMk cId="850701043" sldId="260"/>
        </pc:sldMkLst>
        <pc:spChg chg="mod">
          <ac:chgData name="Donald Wright" userId="e02008be2ab96cbc" providerId="LiveId" clId="{D43ABEAC-716A-43BA-B80A-87D6D954FCC0}" dt="2018-09-25T18:49:35.538" v="39"/>
          <ac:spMkLst>
            <pc:docMk/>
            <pc:sldMk cId="850701043" sldId="260"/>
            <ac:spMk id="3" creationId="{00000000-0000-0000-0000-000000000000}"/>
          </ac:spMkLst>
        </pc:spChg>
      </pc:sldChg>
      <pc:sldChg chg="modSp">
        <pc:chgData name="Donald Wright" userId="e02008be2ab96cbc" providerId="LiveId" clId="{D43ABEAC-716A-43BA-B80A-87D6D954FCC0}" dt="2018-09-25T18:49:27.478" v="38"/>
        <pc:sldMkLst>
          <pc:docMk/>
          <pc:sldMk cId="3940298465" sldId="261"/>
        </pc:sldMkLst>
        <pc:spChg chg="mod">
          <ac:chgData name="Donald Wright" userId="e02008be2ab96cbc" providerId="LiveId" clId="{D43ABEAC-716A-43BA-B80A-87D6D954FCC0}" dt="2018-09-25T18:49:27.478" v="38"/>
          <ac:spMkLst>
            <pc:docMk/>
            <pc:sldMk cId="3940298465" sldId="261"/>
            <ac:spMk id="3" creationId="{00000000-0000-0000-0000-000000000000}"/>
          </ac:spMkLst>
        </pc:spChg>
      </pc:sldChg>
      <pc:sldChg chg="modSp">
        <pc:chgData name="Donald Wright" userId="e02008be2ab96cbc" providerId="LiveId" clId="{D43ABEAC-716A-43BA-B80A-87D6D954FCC0}" dt="2018-09-25T18:49:18.785" v="37"/>
        <pc:sldMkLst>
          <pc:docMk/>
          <pc:sldMk cId="2601636633" sldId="262"/>
        </pc:sldMkLst>
        <pc:spChg chg="mod">
          <ac:chgData name="Donald Wright" userId="e02008be2ab96cbc" providerId="LiveId" clId="{D43ABEAC-716A-43BA-B80A-87D6D954FCC0}" dt="2018-09-25T18:49:18.785" v="37"/>
          <ac:spMkLst>
            <pc:docMk/>
            <pc:sldMk cId="2601636633" sldId="262"/>
            <ac:spMk id="3" creationId="{00000000-0000-0000-0000-000000000000}"/>
          </ac:spMkLst>
        </pc:spChg>
      </pc:sldChg>
      <pc:sldChg chg="modSp">
        <pc:chgData name="Donald Wright" userId="e02008be2ab96cbc" providerId="LiveId" clId="{D43ABEAC-716A-43BA-B80A-87D6D954FCC0}" dt="2018-09-25T18:49:11.526" v="36"/>
        <pc:sldMkLst>
          <pc:docMk/>
          <pc:sldMk cId="2972079037" sldId="263"/>
        </pc:sldMkLst>
        <pc:spChg chg="mod">
          <ac:chgData name="Donald Wright" userId="e02008be2ab96cbc" providerId="LiveId" clId="{D43ABEAC-716A-43BA-B80A-87D6D954FCC0}" dt="2018-09-25T18:49:11.526" v="36"/>
          <ac:spMkLst>
            <pc:docMk/>
            <pc:sldMk cId="2972079037" sldId="263"/>
            <ac:spMk id="3" creationId="{00000000-0000-0000-0000-000000000000}"/>
          </ac:spMkLst>
        </pc:spChg>
      </pc:sldChg>
      <pc:sldChg chg="modSp">
        <pc:chgData name="Donald Wright" userId="e02008be2ab96cbc" providerId="LiveId" clId="{D43ABEAC-716A-43BA-B80A-87D6D954FCC0}" dt="2018-09-25T18:49:04.304" v="35"/>
        <pc:sldMkLst>
          <pc:docMk/>
          <pc:sldMk cId="555013231" sldId="264"/>
        </pc:sldMkLst>
        <pc:spChg chg="mod">
          <ac:chgData name="Donald Wright" userId="e02008be2ab96cbc" providerId="LiveId" clId="{D43ABEAC-716A-43BA-B80A-87D6D954FCC0}" dt="2018-09-25T18:49:04.304" v="35"/>
          <ac:spMkLst>
            <pc:docMk/>
            <pc:sldMk cId="555013231" sldId="264"/>
            <ac:spMk id="3" creationId="{00000000-0000-0000-0000-000000000000}"/>
          </ac:spMkLst>
        </pc:spChg>
      </pc:sldChg>
      <pc:sldChg chg="modSp">
        <pc:chgData name="Donald Wright" userId="e02008be2ab96cbc" providerId="LiveId" clId="{D43ABEAC-716A-43BA-B80A-87D6D954FCC0}" dt="2018-09-25T18:48:56.217" v="34"/>
        <pc:sldMkLst>
          <pc:docMk/>
          <pc:sldMk cId="3758120055" sldId="266"/>
        </pc:sldMkLst>
        <pc:spChg chg="mod">
          <ac:chgData name="Donald Wright" userId="e02008be2ab96cbc" providerId="LiveId" clId="{D43ABEAC-716A-43BA-B80A-87D6D954FCC0}" dt="2018-09-25T18:48:56.217" v="34"/>
          <ac:spMkLst>
            <pc:docMk/>
            <pc:sldMk cId="3758120055" sldId="266"/>
            <ac:spMk id="3" creationId="{00000000-0000-0000-0000-000000000000}"/>
          </ac:spMkLst>
        </pc:spChg>
      </pc:sldChg>
      <pc:sldChg chg="modSp">
        <pc:chgData name="Donald Wright" userId="e02008be2ab96cbc" providerId="LiveId" clId="{D43ABEAC-716A-43BA-B80A-87D6D954FCC0}" dt="2018-09-25T18:48:47.988" v="33"/>
        <pc:sldMkLst>
          <pc:docMk/>
          <pc:sldMk cId="2452218989" sldId="269"/>
        </pc:sldMkLst>
        <pc:spChg chg="mod">
          <ac:chgData name="Donald Wright" userId="e02008be2ab96cbc" providerId="LiveId" clId="{D43ABEAC-716A-43BA-B80A-87D6D954FCC0}" dt="2018-09-25T18:48:47.988" v="33"/>
          <ac:spMkLst>
            <pc:docMk/>
            <pc:sldMk cId="2452218989" sldId="269"/>
            <ac:spMk id="3" creationId="{00000000-0000-0000-0000-000000000000}"/>
          </ac:spMkLst>
        </pc:spChg>
      </pc:sldChg>
      <pc:sldChg chg="modSp">
        <pc:chgData name="Donald Wright" userId="e02008be2ab96cbc" providerId="LiveId" clId="{D43ABEAC-716A-43BA-B80A-87D6D954FCC0}" dt="2018-09-25T18:48:33.541" v="32"/>
        <pc:sldMkLst>
          <pc:docMk/>
          <pc:sldMk cId="4201063530" sldId="270"/>
        </pc:sldMkLst>
        <pc:spChg chg="mod">
          <ac:chgData name="Donald Wright" userId="e02008be2ab96cbc" providerId="LiveId" clId="{D43ABEAC-716A-43BA-B80A-87D6D954FCC0}" dt="2018-09-25T18:48:33.541" v="32"/>
          <ac:spMkLst>
            <pc:docMk/>
            <pc:sldMk cId="4201063530" sldId="270"/>
            <ac:spMk id="3" creationId="{00000000-0000-0000-0000-000000000000}"/>
          </ac:spMkLst>
        </pc:spChg>
      </pc:sldChg>
      <pc:sldChg chg="modSp">
        <pc:chgData name="Donald Wright" userId="e02008be2ab96cbc" providerId="LiveId" clId="{D43ABEAC-716A-43BA-B80A-87D6D954FCC0}" dt="2018-09-25T18:48:25.318" v="31"/>
        <pc:sldMkLst>
          <pc:docMk/>
          <pc:sldMk cId="1113280794" sldId="281"/>
        </pc:sldMkLst>
        <pc:spChg chg="mod">
          <ac:chgData name="Donald Wright" userId="e02008be2ab96cbc" providerId="LiveId" clId="{D43ABEAC-716A-43BA-B80A-87D6D954FCC0}" dt="2018-09-25T18:48:25.318" v="31"/>
          <ac:spMkLst>
            <pc:docMk/>
            <pc:sldMk cId="1113280794" sldId="281"/>
            <ac:spMk id="3" creationId="{00000000-0000-0000-0000-000000000000}"/>
          </ac:spMkLst>
        </pc:spChg>
      </pc:sldChg>
      <pc:sldChg chg="modSp">
        <pc:chgData name="Donald Wright" userId="e02008be2ab96cbc" providerId="LiveId" clId="{D43ABEAC-716A-43BA-B80A-87D6D954FCC0}" dt="2018-09-25T18:43:22.944" v="14"/>
        <pc:sldMkLst>
          <pc:docMk/>
          <pc:sldMk cId="1595476212" sldId="282"/>
        </pc:sldMkLst>
        <pc:spChg chg="mod">
          <ac:chgData name="Donald Wright" userId="e02008be2ab96cbc" providerId="LiveId" clId="{D43ABEAC-716A-43BA-B80A-87D6D954FCC0}" dt="2018-09-25T18:43:22.944" v="14"/>
          <ac:spMkLst>
            <pc:docMk/>
            <pc:sldMk cId="1595476212" sldId="282"/>
            <ac:spMk id="3" creationId="{00000000-0000-0000-0000-000000000000}"/>
          </ac:spMkLst>
        </pc:spChg>
      </pc:sldChg>
      <pc:sldChg chg="modSp">
        <pc:chgData name="Donald Wright" userId="e02008be2ab96cbc" providerId="LiveId" clId="{D43ABEAC-716A-43BA-B80A-87D6D954FCC0}" dt="2018-09-25T18:46:12.212" v="30"/>
        <pc:sldMkLst>
          <pc:docMk/>
          <pc:sldMk cId="325541552" sldId="283"/>
        </pc:sldMkLst>
        <pc:spChg chg="mod">
          <ac:chgData name="Donald Wright" userId="e02008be2ab96cbc" providerId="LiveId" clId="{D43ABEAC-716A-43BA-B80A-87D6D954FCC0}" dt="2018-09-25T18:46:12.212" v="30"/>
          <ac:spMkLst>
            <pc:docMk/>
            <pc:sldMk cId="325541552" sldId="283"/>
            <ac:spMk id="3" creationId="{00000000-0000-0000-0000-000000000000}"/>
          </ac:spMkLst>
        </pc:spChg>
      </pc:sldChg>
      <pc:sldChg chg="modSp">
        <pc:chgData name="Donald Wright" userId="e02008be2ab96cbc" providerId="LiveId" clId="{D43ABEAC-716A-43BA-B80A-87D6D954FCC0}" dt="2018-09-25T18:45:49.741" v="28"/>
        <pc:sldMkLst>
          <pc:docMk/>
          <pc:sldMk cId="3964546302" sldId="284"/>
        </pc:sldMkLst>
        <pc:spChg chg="mod">
          <ac:chgData name="Donald Wright" userId="e02008be2ab96cbc" providerId="LiveId" clId="{D43ABEAC-716A-43BA-B80A-87D6D954FCC0}" dt="2018-09-25T18:45:49.741" v="28"/>
          <ac:spMkLst>
            <pc:docMk/>
            <pc:sldMk cId="3964546302" sldId="284"/>
            <ac:spMk id="3" creationId="{00000000-0000-0000-0000-000000000000}"/>
          </ac:spMkLst>
        </pc:spChg>
      </pc:sldChg>
      <pc:sldChg chg="modSp">
        <pc:chgData name="Donald Wright" userId="e02008be2ab96cbc" providerId="LiveId" clId="{D43ABEAC-716A-43BA-B80A-87D6D954FCC0}" dt="2018-09-25T18:45:42.016" v="27"/>
        <pc:sldMkLst>
          <pc:docMk/>
          <pc:sldMk cId="3613019746" sldId="285"/>
        </pc:sldMkLst>
        <pc:spChg chg="mod">
          <ac:chgData name="Donald Wright" userId="e02008be2ab96cbc" providerId="LiveId" clId="{D43ABEAC-716A-43BA-B80A-87D6D954FCC0}" dt="2018-09-25T18:45:42.016" v="27"/>
          <ac:spMkLst>
            <pc:docMk/>
            <pc:sldMk cId="3613019746" sldId="285"/>
            <ac:spMk id="3" creationId="{00000000-0000-0000-0000-000000000000}"/>
          </ac:spMkLst>
        </pc:spChg>
      </pc:sldChg>
      <pc:sldChg chg="modSp">
        <pc:chgData name="Donald Wright" userId="e02008be2ab96cbc" providerId="LiveId" clId="{D43ABEAC-716A-43BA-B80A-87D6D954FCC0}" dt="2018-09-25T18:45:35.459" v="26"/>
        <pc:sldMkLst>
          <pc:docMk/>
          <pc:sldMk cId="3519356242" sldId="286"/>
        </pc:sldMkLst>
        <pc:spChg chg="mod">
          <ac:chgData name="Donald Wright" userId="e02008be2ab96cbc" providerId="LiveId" clId="{D43ABEAC-716A-43BA-B80A-87D6D954FCC0}" dt="2018-09-25T18:45:35.459" v="26"/>
          <ac:spMkLst>
            <pc:docMk/>
            <pc:sldMk cId="3519356242" sldId="286"/>
            <ac:spMk id="3" creationId="{00000000-0000-0000-0000-000000000000}"/>
          </ac:spMkLst>
        </pc:spChg>
      </pc:sldChg>
      <pc:sldChg chg="modSp">
        <pc:chgData name="Donald Wright" userId="e02008be2ab96cbc" providerId="LiveId" clId="{D43ABEAC-716A-43BA-B80A-87D6D954FCC0}" dt="2018-09-25T18:45:24.007" v="25"/>
        <pc:sldMkLst>
          <pc:docMk/>
          <pc:sldMk cId="3714418820" sldId="287"/>
        </pc:sldMkLst>
        <pc:spChg chg="mod">
          <ac:chgData name="Donald Wright" userId="e02008be2ab96cbc" providerId="LiveId" clId="{D43ABEAC-716A-43BA-B80A-87D6D954FCC0}" dt="2018-09-25T18:45:24.007" v="25"/>
          <ac:spMkLst>
            <pc:docMk/>
            <pc:sldMk cId="3714418820" sldId="287"/>
            <ac:spMk id="3" creationId="{00000000-0000-0000-0000-000000000000}"/>
          </ac:spMkLst>
        </pc:spChg>
      </pc:sldChg>
      <pc:sldChg chg="modSp">
        <pc:chgData name="Donald Wright" userId="e02008be2ab96cbc" providerId="LiveId" clId="{D43ABEAC-716A-43BA-B80A-87D6D954FCC0}" dt="2018-09-25T18:44:48.674" v="24" actId="1076"/>
        <pc:sldMkLst>
          <pc:docMk/>
          <pc:sldMk cId="3278164677" sldId="288"/>
        </pc:sldMkLst>
        <pc:spChg chg="mod">
          <ac:chgData name="Donald Wright" userId="e02008be2ab96cbc" providerId="LiveId" clId="{D43ABEAC-716A-43BA-B80A-87D6D954FCC0}" dt="2018-09-25T18:44:48.674" v="24" actId="1076"/>
          <ac:spMkLst>
            <pc:docMk/>
            <pc:sldMk cId="3278164677" sldId="288"/>
            <ac:spMk id="3" creationId="{00000000-0000-0000-0000-000000000000}"/>
          </ac:spMkLst>
        </pc:spChg>
      </pc:sldChg>
      <pc:sldChg chg="modSp">
        <pc:chgData name="Donald Wright" userId="e02008be2ab96cbc" providerId="LiveId" clId="{D43ABEAC-716A-43BA-B80A-87D6D954FCC0}" dt="2018-09-25T18:50:20.654" v="43"/>
        <pc:sldMkLst>
          <pc:docMk/>
          <pc:sldMk cId="1773922681" sldId="295"/>
        </pc:sldMkLst>
        <pc:spChg chg="mod">
          <ac:chgData name="Donald Wright" userId="e02008be2ab96cbc" providerId="LiveId" clId="{D43ABEAC-716A-43BA-B80A-87D6D954FCC0}" dt="2018-09-25T18:50:20.654" v="43"/>
          <ac:spMkLst>
            <pc:docMk/>
            <pc:sldMk cId="1773922681" sldId="295"/>
            <ac:spMk id="3" creationId="{00000000-0000-0000-0000-000000000000}"/>
          </ac:spMkLst>
        </pc:spChg>
      </pc:sldChg>
      <pc:sldChg chg="modSp">
        <pc:chgData name="Donald Wright" userId="e02008be2ab96cbc" providerId="LiveId" clId="{D43ABEAC-716A-43BA-B80A-87D6D954FCC0}" dt="2018-09-25T18:45:57.684" v="29"/>
        <pc:sldMkLst>
          <pc:docMk/>
          <pc:sldMk cId="810039319" sldId="296"/>
        </pc:sldMkLst>
        <pc:spChg chg="mod">
          <ac:chgData name="Donald Wright" userId="e02008be2ab96cbc" providerId="LiveId" clId="{D43ABEAC-716A-43BA-B80A-87D6D954FCC0}" dt="2018-09-25T18:45:57.684" v="29"/>
          <ac:spMkLst>
            <pc:docMk/>
            <pc:sldMk cId="810039319" sldId="296"/>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48F3F89-7742-4252-B5C1-A1C14E95E0EC}" type="datetimeFigureOut">
              <a:rPr lang="en-US" smtClean="0"/>
              <a:t>9/25/2018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88F73F3-1DD4-46F9-A513-E43642DD56E0}" type="slidenum">
              <a:rPr lang="en-US" smtClean="0"/>
              <a:t>‹#›</a:t>
            </a:fld>
            <a:endParaRPr lang="en-US"/>
          </a:p>
        </p:txBody>
      </p:sp>
    </p:spTree>
    <p:extLst>
      <p:ext uri="{BB962C8B-B14F-4D97-AF65-F5344CB8AC3E}">
        <p14:creationId xmlns:p14="http://schemas.microsoft.com/office/powerpoint/2010/main" val="2160472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48F3F89-7742-4252-B5C1-A1C14E95E0EC}" type="datetimeFigureOut">
              <a:rPr lang="en-US" smtClean="0"/>
              <a:t>9/25/2018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88F73F3-1DD4-46F9-A513-E43642DD56E0}" type="slidenum">
              <a:rPr lang="en-US" smtClean="0"/>
              <a:t>‹#›</a:t>
            </a:fld>
            <a:endParaRPr lang="en-US"/>
          </a:p>
        </p:txBody>
      </p:sp>
    </p:spTree>
    <p:extLst>
      <p:ext uri="{BB962C8B-B14F-4D97-AF65-F5344CB8AC3E}">
        <p14:creationId xmlns:p14="http://schemas.microsoft.com/office/powerpoint/2010/main" val="1487627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48F3F89-7742-4252-B5C1-A1C14E95E0EC}" type="datetimeFigureOut">
              <a:rPr lang="en-US" smtClean="0"/>
              <a:t>9/25/2018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88F73F3-1DD4-46F9-A513-E43642DD56E0}" type="slidenum">
              <a:rPr lang="en-US" smtClean="0"/>
              <a:t>‹#›</a:t>
            </a:fld>
            <a:endParaRPr lang="en-US"/>
          </a:p>
        </p:txBody>
      </p:sp>
    </p:spTree>
    <p:extLst>
      <p:ext uri="{BB962C8B-B14F-4D97-AF65-F5344CB8AC3E}">
        <p14:creationId xmlns:p14="http://schemas.microsoft.com/office/powerpoint/2010/main" val="1194943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48F3F89-7742-4252-B5C1-A1C14E95E0EC}" type="datetimeFigureOut">
              <a:rPr lang="en-US" smtClean="0"/>
              <a:t>9/25/2018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88F73F3-1DD4-46F9-A513-E43642DD56E0}" type="slidenum">
              <a:rPr lang="en-US" smtClean="0"/>
              <a:t>‹#›</a:t>
            </a:fld>
            <a:endParaRPr lang="en-US"/>
          </a:p>
        </p:txBody>
      </p:sp>
    </p:spTree>
    <p:extLst>
      <p:ext uri="{BB962C8B-B14F-4D97-AF65-F5344CB8AC3E}">
        <p14:creationId xmlns:p14="http://schemas.microsoft.com/office/powerpoint/2010/main" val="3457890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48F3F89-7742-4252-B5C1-A1C14E95E0EC}" type="datetimeFigureOut">
              <a:rPr lang="en-US" smtClean="0"/>
              <a:t>9/25/2018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88F73F3-1DD4-46F9-A513-E43642DD56E0}" type="slidenum">
              <a:rPr lang="en-US" smtClean="0"/>
              <a:t>‹#›</a:t>
            </a:fld>
            <a:endParaRPr lang="en-US"/>
          </a:p>
        </p:txBody>
      </p:sp>
    </p:spTree>
    <p:extLst>
      <p:ext uri="{BB962C8B-B14F-4D97-AF65-F5344CB8AC3E}">
        <p14:creationId xmlns:p14="http://schemas.microsoft.com/office/powerpoint/2010/main" val="2618164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48F3F89-7742-4252-B5C1-A1C14E95E0EC}" type="datetimeFigureOut">
              <a:rPr lang="en-US" smtClean="0"/>
              <a:t>9/25/2018</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588F73F3-1DD4-46F9-A513-E43642DD56E0}" type="slidenum">
              <a:rPr lang="en-US" smtClean="0"/>
              <a:t>‹#›</a:t>
            </a:fld>
            <a:endParaRPr lang="en-US"/>
          </a:p>
        </p:txBody>
      </p:sp>
    </p:spTree>
    <p:extLst>
      <p:ext uri="{BB962C8B-B14F-4D97-AF65-F5344CB8AC3E}">
        <p14:creationId xmlns:p14="http://schemas.microsoft.com/office/powerpoint/2010/main" val="2380177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48F3F89-7742-4252-B5C1-A1C14E95E0EC}" type="datetimeFigureOut">
              <a:rPr lang="en-US" smtClean="0"/>
              <a:t>9/25/2018</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588F73F3-1DD4-46F9-A513-E43642DD56E0}" type="slidenum">
              <a:rPr lang="en-US" smtClean="0"/>
              <a:t>‹#›</a:t>
            </a:fld>
            <a:endParaRPr lang="en-US"/>
          </a:p>
        </p:txBody>
      </p:sp>
    </p:spTree>
    <p:extLst>
      <p:ext uri="{BB962C8B-B14F-4D97-AF65-F5344CB8AC3E}">
        <p14:creationId xmlns:p14="http://schemas.microsoft.com/office/powerpoint/2010/main" val="1838661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48F3F89-7742-4252-B5C1-A1C14E95E0EC}" type="datetimeFigureOut">
              <a:rPr lang="en-US" smtClean="0"/>
              <a:t>9/25/2018</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588F73F3-1DD4-46F9-A513-E43642DD56E0}" type="slidenum">
              <a:rPr lang="en-US" smtClean="0"/>
              <a:t>‹#›</a:t>
            </a:fld>
            <a:endParaRPr lang="en-US"/>
          </a:p>
        </p:txBody>
      </p:sp>
    </p:spTree>
    <p:extLst>
      <p:ext uri="{BB962C8B-B14F-4D97-AF65-F5344CB8AC3E}">
        <p14:creationId xmlns:p14="http://schemas.microsoft.com/office/powerpoint/2010/main" val="1064638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48F3F89-7742-4252-B5C1-A1C14E95E0EC}" type="datetimeFigureOut">
              <a:rPr lang="en-US" smtClean="0"/>
              <a:t>9/25/2018</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588F73F3-1DD4-46F9-A513-E43642DD56E0}" type="slidenum">
              <a:rPr lang="en-US" smtClean="0"/>
              <a:t>‹#›</a:t>
            </a:fld>
            <a:endParaRPr lang="en-US"/>
          </a:p>
        </p:txBody>
      </p:sp>
    </p:spTree>
    <p:extLst>
      <p:ext uri="{BB962C8B-B14F-4D97-AF65-F5344CB8AC3E}">
        <p14:creationId xmlns:p14="http://schemas.microsoft.com/office/powerpoint/2010/main" val="3512484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48F3F89-7742-4252-B5C1-A1C14E95E0EC}" type="datetimeFigureOut">
              <a:rPr lang="en-US" smtClean="0"/>
              <a:t>9/25/2018</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588F73F3-1DD4-46F9-A513-E43642DD56E0}" type="slidenum">
              <a:rPr lang="en-US" smtClean="0"/>
              <a:t>‹#›</a:t>
            </a:fld>
            <a:endParaRPr lang="en-US"/>
          </a:p>
        </p:txBody>
      </p:sp>
    </p:spTree>
    <p:extLst>
      <p:ext uri="{BB962C8B-B14F-4D97-AF65-F5344CB8AC3E}">
        <p14:creationId xmlns:p14="http://schemas.microsoft.com/office/powerpoint/2010/main" val="4278934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48F3F89-7742-4252-B5C1-A1C14E95E0EC}" type="datetimeFigureOut">
              <a:rPr lang="en-US" smtClean="0"/>
              <a:t>9/25/2018</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588F73F3-1DD4-46F9-A513-E43642DD56E0}" type="slidenum">
              <a:rPr lang="en-US" smtClean="0"/>
              <a:t>‹#›</a:t>
            </a:fld>
            <a:endParaRPr lang="en-US"/>
          </a:p>
        </p:txBody>
      </p:sp>
    </p:spTree>
    <p:extLst>
      <p:ext uri="{BB962C8B-B14F-4D97-AF65-F5344CB8AC3E}">
        <p14:creationId xmlns:p14="http://schemas.microsoft.com/office/powerpoint/2010/main" val="912407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2173574"/>
          </a:xfrm>
          <a:prstGeom prst="rect">
            <a:avLst/>
          </a:prstGeom>
          <a:solidFill>
            <a:srgbClr val="D3BD8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3"/>
          <a:stretch>
            <a:fillRect/>
          </a:stretch>
        </p:blipFill>
        <p:spPr>
          <a:xfrm>
            <a:off x="0" y="0"/>
            <a:ext cx="2638268" cy="2173574"/>
          </a:xfrm>
          <a:prstGeom prst="rect">
            <a:avLst/>
          </a:prstGeom>
        </p:spPr>
      </p:pic>
      <p:sp>
        <p:nvSpPr>
          <p:cNvPr id="9" name="TextBox 8"/>
          <p:cNvSpPr txBox="1"/>
          <p:nvPr userDrawn="1"/>
        </p:nvSpPr>
        <p:spPr>
          <a:xfrm>
            <a:off x="2503357" y="362558"/>
            <a:ext cx="6640643" cy="673198"/>
          </a:xfrm>
          <a:prstGeom prst="rect">
            <a:avLst/>
          </a:prstGeom>
          <a:noFill/>
        </p:spPr>
        <p:txBody>
          <a:bodyPr wrap="square" rtlCol="0">
            <a:spAutoFit/>
          </a:bodyPr>
          <a:lstStyle/>
          <a:p>
            <a:pPr algn="ctr">
              <a:lnSpc>
                <a:spcPts val="4200"/>
              </a:lnSpc>
            </a:pPr>
            <a:r>
              <a:rPr lang="en-US" sz="6000" dirty="0">
                <a:ln w="3175">
                  <a:solidFill>
                    <a:schemeClr val="bg1"/>
                  </a:solidFill>
                </a:ln>
                <a:effectLst>
                  <a:outerShdw blurRad="38100" dist="38100" dir="2700000" algn="tl">
                    <a:srgbClr val="000000">
                      <a:alpha val="43137"/>
                    </a:srgbClr>
                  </a:outerShdw>
                  <a:reflection blurRad="6350" stA="30000" endPos="30000" dir="5400000" sy="-100000" algn="bl" rotWithShape="0"/>
                </a:effectLst>
                <a:latin typeface="Franklin Gothic Demi Cond" panose="020B0706030402020204" pitchFamily="34" charset="0"/>
              </a:rPr>
              <a:t>Drawing Near to God</a:t>
            </a:r>
          </a:p>
        </p:txBody>
      </p:sp>
      <p:sp>
        <p:nvSpPr>
          <p:cNvPr id="10" name="TextBox 9"/>
          <p:cNvSpPr txBox="1"/>
          <p:nvPr userDrawn="1"/>
        </p:nvSpPr>
        <p:spPr>
          <a:xfrm>
            <a:off x="2948299" y="953072"/>
            <a:ext cx="5750758" cy="1131079"/>
          </a:xfrm>
          <a:prstGeom prst="rect">
            <a:avLst/>
          </a:prstGeom>
          <a:noFill/>
        </p:spPr>
        <p:txBody>
          <a:bodyPr wrap="square" rtlCol="0">
            <a:spAutoFit/>
          </a:bodyPr>
          <a:lstStyle/>
          <a:p>
            <a:pPr algn="just">
              <a:lnSpc>
                <a:spcPts val="2700"/>
              </a:lnSpc>
            </a:pPr>
            <a:r>
              <a:rPr lang="en-US" sz="2400" b="1" dirty="0">
                <a:solidFill>
                  <a:schemeClr val="bg1"/>
                </a:solidFill>
                <a:effectLst>
                  <a:outerShdw blurRad="50800" dist="38100" dir="5400000" algn="t" rotWithShape="0">
                    <a:prstClr val="black">
                      <a:alpha val="70000"/>
                    </a:prstClr>
                  </a:outerShdw>
                </a:effectLst>
                <a:latin typeface="Times New Roman" panose="02020603050405020304" pitchFamily="18" charset="0"/>
                <a:cs typeface="Times New Roman" panose="02020603050405020304" pitchFamily="18" charset="0"/>
              </a:rPr>
              <a:t>James 4:8 (ESV) </a:t>
            </a:r>
          </a:p>
          <a:p>
            <a:pPr algn="just">
              <a:lnSpc>
                <a:spcPts val="2700"/>
              </a:lnSpc>
            </a:pPr>
            <a:r>
              <a:rPr lang="en-US" sz="2400" b="1" i="1" dirty="0">
                <a:solidFill>
                  <a:schemeClr val="bg1"/>
                </a:solidFill>
                <a:effectLst>
                  <a:outerShdw blurRad="50800" dist="38100" dir="5400000" algn="t" rotWithShape="0">
                    <a:prstClr val="black">
                      <a:alpha val="70000"/>
                    </a:prstClr>
                  </a:outerShdw>
                </a:effectLst>
                <a:latin typeface="Times New Roman" panose="02020603050405020304" pitchFamily="18" charset="0"/>
                <a:cs typeface="Times New Roman" panose="02020603050405020304" pitchFamily="18" charset="0"/>
              </a:rPr>
              <a:t>8  Draw near to God, and he will draw near to you… </a:t>
            </a:r>
          </a:p>
        </p:txBody>
      </p:sp>
      <p:sp>
        <p:nvSpPr>
          <p:cNvPr id="11" name="Rectangle 10"/>
          <p:cNvSpPr/>
          <p:nvPr userDrawn="1"/>
        </p:nvSpPr>
        <p:spPr>
          <a:xfrm>
            <a:off x="1562724" y="1143000"/>
            <a:ext cx="940632" cy="751225"/>
          </a:xfrm>
          <a:prstGeom prst="rect">
            <a:avLst/>
          </a:prstGeom>
          <a:solidFill>
            <a:srgbClr val="1014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4537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085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173574"/>
            <a:ext cx="9144000" cy="646331"/>
          </a:xfrm>
          <a:prstGeom prst="rect">
            <a:avLst/>
          </a:prstGeom>
          <a:solidFill>
            <a:srgbClr val="C1A14E"/>
          </a:solidFill>
          <a:ln>
            <a:solidFill>
              <a:srgbClr val="101415"/>
            </a:solidFill>
          </a:ln>
        </p:spPr>
        <p:txBody>
          <a:bodyPr wrap="square" rtlCol="0">
            <a:spAutoFit/>
          </a:bodyPr>
          <a:lstStyle/>
          <a:p>
            <a:pPr lvl="0" algn="ctr"/>
            <a:r>
              <a:rPr lang="en-US" sz="3600" b="1" spc="-150" dirty="0">
                <a:solidFill>
                  <a:prstClr val="black"/>
                </a:solidFill>
                <a:latin typeface="Calisto MT" panose="02040603050505030304" pitchFamily="18" charset="0"/>
              </a:rPr>
              <a:t>The God to Whom We Draw Near</a:t>
            </a:r>
          </a:p>
        </p:txBody>
      </p:sp>
      <p:sp>
        <p:nvSpPr>
          <p:cNvPr id="8" name="TextBox 7"/>
          <p:cNvSpPr txBox="1"/>
          <p:nvPr/>
        </p:nvSpPr>
        <p:spPr>
          <a:xfrm>
            <a:off x="190500" y="2947720"/>
            <a:ext cx="4381500" cy="430887"/>
          </a:xfrm>
          <a:prstGeom prst="rect">
            <a:avLst/>
          </a:prstGeom>
          <a:noFill/>
        </p:spPr>
        <p:txBody>
          <a:bodyPr wrap="square" rtlCol="0">
            <a:spAutoFit/>
          </a:bodyPr>
          <a:lstStyle/>
          <a:p>
            <a:pPr marL="457200" lvl="0" indent="-457200">
              <a:defRPr/>
            </a:pPr>
            <a:r>
              <a:rPr kumimoji="0" lang="en-US" sz="2200" b="0" i="0" u="none" strike="noStrike" kern="1200" cap="none" spc="0" normalizeH="0" baseline="0" noProof="0" dirty="0">
                <a:ln>
                  <a:noFill/>
                </a:ln>
                <a:solidFill>
                  <a:schemeClr val="bg1">
                    <a:lumMod val="50000"/>
                  </a:schemeClr>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	</a:t>
            </a:r>
            <a:r>
              <a:rPr lang="en-US" sz="2200" dirty="0">
                <a:solidFill>
                  <a:schemeClr val="bg1">
                    <a:lumMod val="50000"/>
                  </a:schemeClr>
                </a:solidFill>
                <a:effectLst>
                  <a:outerShdw blurRad="50800" dist="50800" dir="5400000" algn="t" rotWithShape="0">
                    <a:prstClr val="black">
                      <a:alpha val="70000"/>
                    </a:prstClr>
                  </a:outerShdw>
                </a:effectLst>
                <a:latin typeface="Arial Black" panose="020B0A04020102020204" pitchFamily="34" charset="0"/>
              </a:rPr>
              <a:t>God </a:t>
            </a:r>
            <a:r>
              <a:rPr kumimoji="0" lang="en-US" sz="2200" b="0" i="0" u="none" strike="noStrike" kern="1200" cap="none" spc="0" normalizeH="0" baseline="0" noProof="0" dirty="0">
                <a:ln>
                  <a:noFill/>
                </a:ln>
                <a:solidFill>
                  <a:schemeClr val="bg1">
                    <a:lumMod val="50000"/>
                  </a:schemeClr>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Is Great</a:t>
            </a:r>
            <a:r>
              <a:rPr kumimoji="0" lang="en-US" sz="2000" b="0" i="0" u="none" strike="noStrike" kern="1200" cap="none" spc="0" normalizeH="0" baseline="0" noProof="0" dirty="0">
                <a:ln>
                  <a:noFill/>
                </a:ln>
                <a:solidFill>
                  <a:schemeClr val="bg1">
                    <a:lumMod val="50000"/>
                  </a:schemeClr>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a:t>
            </a:r>
          </a:p>
        </p:txBody>
      </p:sp>
      <p:sp>
        <p:nvSpPr>
          <p:cNvPr id="11" name="TextBox 10"/>
          <p:cNvSpPr txBox="1"/>
          <p:nvPr/>
        </p:nvSpPr>
        <p:spPr>
          <a:xfrm>
            <a:off x="190500" y="3378607"/>
            <a:ext cx="4381500" cy="523220"/>
          </a:xfrm>
          <a:prstGeom prst="rect">
            <a:avLst/>
          </a:prstGeom>
          <a:noFill/>
        </p:spPr>
        <p:txBody>
          <a:bodyPr wrap="square" rtlCol="0">
            <a:spAutoFit/>
          </a:bodyPr>
          <a:lstStyle/>
          <a:p>
            <a:pPr marL="457200" lvl="0" indent="-457200">
              <a:defRPr/>
            </a:pPr>
            <a:r>
              <a:rPr kumimoji="0" lang="en-US" sz="2800" b="0" i="0" u="none" strike="noStrike" kern="1200" cap="none" spc="0" normalizeH="0" baseline="0" noProof="0" dirty="0">
                <a:ln>
                  <a:noFill/>
                </a:ln>
                <a:solidFill>
                  <a:srgbClr val="8E783F"/>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II.	</a:t>
            </a:r>
            <a:r>
              <a:rPr lang="en-US" sz="2800" dirty="0">
                <a:solidFill>
                  <a:srgbClr val="8E783F"/>
                </a:solidFill>
                <a:effectLst>
                  <a:outerShdw blurRad="50800" dist="50800" dir="5400000" algn="t" rotWithShape="0">
                    <a:prstClr val="black">
                      <a:alpha val="70000"/>
                    </a:prstClr>
                  </a:outerShdw>
                </a:effectLst>
                <a:latin typeface="Arial Black" panose="020B0A04020102020204" pitchFamily="34" charset="0"/>
              </a:rPr>
              <a:t>God </a:t>
            </a:r>
            <a:r>
              <a:rPr kumimoji="0" lang="en-US" sz="2800" b="0" i="0" u="none" strike="noStrike" kern="1200" cap="none" spc="0" normalizeH="0" baseline="0" noProof="0" dirty="0">
                <a:ln>
                  <a:noFill/>
                </a:ln>
                <a:solidFill>
                  <a:srgbClr val="8E783F"/>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Is Love!</a:t>
            </a:r>
          </a:p>
        </p:txBody>
      </p:sp>
      <p:sp>
        <p:nvSpPr>
          <p:cNvPr id="12" name="TextBox 11"/>
          <p:cNvSpPr txBox="1"/>
          <p:nvPr/>
        </p:nvSpPr>
        <p:spPr>
          <a:xfrm>
            <a:off x="655909" y="3901827"/>
            <a:ext cx="8071758" cy="1569660"/>
          </a:xfrm>
          <a:prstGeom prst="rect">
            <a:avLst/>
          </a:prstGeom>
          <a:noFill/>
        </p:spPr>
        <p:txBody>
          <a:bodyPr wrap="square" rtlCol="0">
            <a:spAutoFit/>
          </a:bodyPr>
          <a:lstStyle/>
          <a:p>
            <a:pPr algn="just"/>
            <a:r>
              <a:rPr lang="en-US" sz="2400" b="1" dirty="0">
                <a:latin typeface="Times New Roman" panose="02020603050405020304" pitchFamily="18" charset="0"/>
                <a:cs typeface="Times New Roman" panose="02020603050405020304" pitchFamily="18" charset="0"/>
              </a:rPr>
              <a:t>Romans 5:10 (ESV)</a:t>
            </a:r>
          </a:p>
          <a:p>
            <a:pPr algn="just"/>
            <a:r>
              <a:rPr lang="en-US" sz="2400" baseline="30000" dirty="0">
                <a:latin typeface="Times New Roman" panose="02020603050405020304" pitchFamily="18" charset="0"/>
                <a:cs typeface="Times New Roman" panose="02020603050405020304" pitchFamily="18" charset="0"/>
              </a:rPr>
              <a:t>10 </a:t>
            </a:r>
            <a:r>
              <a:rPr lang="en-US" sz="2400" dirty="0">
                <a:latin typeface="Times New Roman" panose="02020603050405020304" pitchFamily="18" charset="0"/>
                <a:cs typeface="Times New Roman" panose="02020603050405020304" pitchFamily="18" charset="0"/>
              </a:rPr>
              <a:t> For if while we were enemies we were reconciled to God by the death of his Son, much more, now that we are reconciled, shall we be saved by his life. </a:t>
            </a:r>
          </a:p>
        </p:txBody>
      </p:sp>
    </p:spTree>
    <p:extLst>
      <p:ext uri="{BB962C8B-B14F-4D97-AF65-F5344CB8AC3E}">
        <p14:creationId xmlns:p14="http://schemas.microsoft.com/office/powerpoint/2010/main" val="375812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173574"/>
            <a:ext cx="9144000" cy="646331"/>
          </a:xfrm>
          <a:prstGeom prst="rect">
            <a:avLst/>
          </a:prstGeom>
          <a:solidFill>
            <a:srgbClr val="C1A14E"/>
          </a:solidFill>
          <a:ln>
            <a:solidFill>
              <a:srgbClr val="101415"/>
            </a:solidFill>
          </a:ln>
        </p:spPr>
        <p:txBody>
          <a:bodyPr wrap="square" rtlCol="0">
            <a:spAutoFit/>
          </a:bodyPr>
          <a:lstStyle/>
          <a:p>
            <a:pPr lvl="0" algn="ctr"/>
            <a:r>
              <a:rPr lang="en-US" sz="3600" b="1" spc="-150" dirty="0">
                <a:solidFill>
                  <a:prstClr val="black"/>
                </a:solidFill>
                <a:latin typeface="Calisto MT" panose="02040603050505030304" pitchFamily="18" charset="0"/>
              </a:rPr>
              <a:t>The God to Whom We Draw Near</a:t>
            </a:r>
          </a:p>
        </p:txBody>
      </p:sp>
      <p:sp>
        <p:nvSpPr>
          <p:cNvPr id="8" name="TextBox 7"/>
          <p:cNvSpPr txBox="1"/>
          <p:nvPr/>
        </p:nvSpPr>
        <p:spPr>
          <a:xfrm>
            <a:off x="190500" y="2947720"/>
            <a:ext cx="4381500" cy="430887"/>
          </a:xfrm>
          <a:prstGeom prst="rect">
            <a:avLst/>
          </a:prstGeom>
          <a:noFill/>
        </p:spPr>
        <p:txBody>
          <a:bodyPr wrap="square" rtlCol="0">
            <a:spAutoFit/>
          </a:bodyPr>
          <a:lstStyle/>
          <a:p>
            <a:pPr marL="457200" lvl="0" indent="-457200">
              <a:defRPr/>
            </a:pPr>
            <a:r>
              <a:rPr kumimoji="0" lang="en-US" sz="2200" b="0" i="0" u="none" strike="noStrike" kern="1200" cap="none" spc="0" normalizeH="0" baseline="0" noProof="0" dirty="0">
                <a:ln>
                  <a:noFill/>
                </a:ln>
                <a:solidFill>
                  <a:schemeClr val="bg1">
                    <a:lumMod val="50000"/>
                  </a:schemeClr>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	</a:t>
            </a:r>
            <a:r>
              <a:rPr lang="en-US" sz="2200" dirty="0">
                <a:solidFill>
                  <a:schemeClr val="bg1">
                    <a:lumMod val="50000"/>
                  </a:schemeClr>
                </a:solidFill>
                <a:effectLst>
                  <a:outerShdw blurRad="50800" dist="50800" dir="5400000" algn="t" rotWithShape="0">
                    <a:prstClr val="black">
                      <a:alpha val="70000"/>
                    </a:prstClr>
                  </a:outerShdw>
                </a:effectLst>
                <a:latin typeface="Arial Black" panose="020B0A04020102020204" pitchFamily="34" charset="0"/>
              </a:rPr>
              <a:t>God </a:t>
            </a:r>
            <a:r>
              <a:rPr kumimoji="0" lang="en-US" sz="2200" b="0" i="0" u="none" strike="noStrike" kern="1200" cap="none" spc="0" normalizeH="0" baseline="0" noProof="0" dirty="0">
                <a:ln>
                  <a:noFill/>
                </a:ln>
                <a:solidFill>
                  <a:schemeClr val="bg1">
                    <a:lumMod val="50000"/>
                  </a:schemeClr>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Is Great</a:t>
            </a:r>
            <a:r>
              <a:rPr kumimoji="0" lang="en-US" sz="2000" b="0" i="0" u="none" strike="noStrike" kern="1200" cap="none" spc="0" normalizeH="0" baseline="0" noProof="0" dirty="0">
                <a:ln>
                  <a:noFill/>
                </a:ln>
                <a:solidFill>
                  <a:schemeClr val="bg1">
                    <a:lumMod val="50000"/>
                  </a:schemeClr>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a:t>
            </a:r>
          </a:p>
        </p:txBody>
      </p:sp>
      <p:sp>
        <p:nvSpPr>
          <p:cNvPr id="11" name="TextBox 10"/>
          <p:cNvSpPr txBox="1"/>
          <p:nvPr/>
        </p:nvSpPr>
        <p:spPr>
          <a:xfrm>
            <a:off x="190500" y="3378607"/>
            <a:ext cx="4381500" cy="523220"/>
          </a:xfrm>
          <a:prstGeom prst="rect">
            <a:avLst/>
          </a:prstGeom>
          <a:noFill/>
        </p:spPr>
        <p:txBody>
          <a:bodyPr wrap="square" rtlCol="0">
            <a:spAutoFit/>
          </a:bodyPr>
          <a:lstStyle/>
          <a:p>
            <a:pPr marL="457200" lvl="0" indent="-457200">
              <a:defRPr/>
            </a:pPr>
            <a:r>
              <a:rPr kumimoji="0" lang="en-US" sz="2800" b="0" i="0" u="none" strike="noStrike" kern="1200" cap="none" spc="0" normalizeH="0" baseline="0" noProof="0" dirty="0">
                <a:ln>
                  <a:noFill/>
                </a:ln>
                <a:solidFill>
                  <a:srgbClr val="8E783F"/>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II.	</a:t>
            </a:r>
            <a:r>
              <a:rPr lang="en-US" sz="2800" dirty="0">
                <a:solidFill>
                  <a:srgbClr val="8E783F"/>
                </a:solidFill>
                <a:effectLst>
                  <a:outerShdw blurRad="50800" dist="50800" dir="5400000" algn="t" rotWithShape="0">
                    <a:prstClr val="black">
                      <a:alpha val="70000"/>
                    </a:prstClr>
                  </a:outerShdw>
                </a:effectLst>
                <a:latin typeface="Arial Black" panose="020B0A04020102020204" pitchFamily="34" charset="0"/>
              </a:rPr>
              <a:t>God </a:t>
            </a:r>
            <a:r>
              <a:rPr kumimoji="0" lang="en-US" sz="2800" b="0" i="0" u="none" strike="noStrike" kern="1200" cap="none" spc="0" normalizeH="0" baseline="0" noProof="0" dirty="0">
                <a:ln>
                  <a:noFill/>
                </a:ln>
                <a:solidFill>
                  <a:srgbClr val="8E783F"/>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Is Love!</a:t>
            </a:r>
          </a:p>
        </p:txBody>
      </p:sp>
      <p:sp>
        <p:nvSpPr>
          <p:cNvPr id="10" name="TextBox 9"/>
          <p:cNvSpPr txBox="1"/>
          <p:nvPr/>
        </p:nvSpPr>
        <p:spPr>
          <a:xfrm>
            <a:off x="659566" y="3957723"/>
            <a:ext cx="5711253" cy="584775"/>
          </a:xfrm>
          <a:prstGeom prst="rect">
            <a:avLst/>
          </a:prstGeom>
          <a:noFill/>
        </p:spPr>
        <p:txBody>
          <a:bodyPr wrap="square" rtlCol="0">
            <a:spAutoFit/>
          </a:bodyPr>
          <a:lstStyle/>
          <a:p>
            <a:pPr marL="465138" indent="-465138">
              <a:buSzPct val="100000"/>
              <a:buFont typeface="Wingdings 2" panose="05020102010507070707" pitchFamily="18" charset="2"/>
              <a:buChar char=""/>
            </a:pPr>
            <a:r>
              <a:rPr lang="en-US" sz="3200" b="1" dirty="0">
                <a:effectLst>
                  <a:outerShdw blurRad="50800" dist="38100" dir="5400000" algn="t" rotWithShape="0">
                    <a:prstClr val="black">
                      <a:alpha val="40000"/>
                    </a:prstClr>
                  </a:outerShdw>
                </a:effectLst>
                <a:latin typeface="AR CENA" panose="02000000000000000000" pitchFamily="2" charset="0"/>
                <a:cs typeface="Arial" panose="020B0604020202020204" pitchFamily="34" charset="0"/>
              </a:rPr>
              <a:t>It tells us that God is approachable</a:t>
            </a:r>
          </a:p>
        </p:txBody>
      </p:sp>
      <p:sp>
        <p:nvSpPr>
          <p:cNvPr id="13" name="TextBox 12"/>
          <p:cNvSpPr txBox="1"/>
          <p:nvPr/>
        </p:nvSpPr>
        <p:spPr>
          <a:xfrm>
            <a:off x="659566" y="4536839"/>
            <a:ext cx="8071758" cy="1569660"/>
          </a:xfrm>
          <a:prstGeom prst="rect">
            <a:avLst/>
          </a:prstGeom>
          <a:noFill/>
        </p:spPr>
        <p:txBody>
          <a:bodyPr wrap="square" rtlCol="0">
            <a:spAutoFit/>
          </a:bodyPr>
          <a:lstStyle/>
          <a:p>
            <a:pPr marL="457200" marR="0" indent="-457200" algn="just">
              <a:spcBef>
                <a:spcPts val="0"/>
              </a:spcBef>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Hebrews 4:16 (NIV)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400" dirty="0">
                <a:latin typeface="Times New Roman" panose="02020603050405020304" pitchFamily="18" charset="0"/>
                <a:ea typeface="Times New Roman" panose="02020603050405020304" pitchFamily="18" charset="0"/>
                <a:cs typeface="Times New Roman" panose="02020603050405020304" pitchFamily="18" charset="0"/>
              </a:rPr>
              <a:t>16  </a:t>
            </a:r>
            <a:r>
              <a:rPr lang="en-US" sz="2400" b="1" i="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Let us then approach God’s throne of grace with </a:t>
            </a:r>
            <a:r>
              <a:rPr lang="en-US" sz="2400" b="1" i="1"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confi-dence</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so that we may receive mercy and find grace to help us in our time of need.</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221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173574"/>
            <a:ext cx="9144000" cy="646331"/>
          </a:xfrm>
          <a:prstGeom prst="rect">
            <a:avLst/>
          </a:prstGeom>
          <a:solidFill>
            <a:srgbClr val="C1A14E"/>
          </a:solidFill>
          <a:ln>
            <a:solidFill>
              <a:srgbClr val="101415"/>
            </a:solidFill>
          </a:ln>
        </p:spPr>
        <p:txBody>
          <a:bodyPr wrap="square" rtlCol="0">
            <a:spAutoFit/>
          </a:bodyPr>
          <a:lstStyle/>
          <a:p>
            <a:pPr lvl="0" algn="ctr"/>
            <a:r>
              <a:rPr lang="en-US" sz="3600" b="1" spc="-150" dirty="0">
                <a:solidFill>
                  <a:prstClr val="black"/>
                </a:solidFill>
                <a:latin typeface="Calisto MT" panose="02040603050505030304" pitchFamily="18" charset="0"/>
              </a:rPr>
              <a:t>The God to Whom We Draw Near</a:t>
            </a:r>
          </a:p>
        </p:txBody>
      </p:sp>
      <p:sp>
        <p:nvSpPr>
          <p:cNvPr id="8" name="TextBox 7"/>
          <p:cNvSpPr txBox="1"/>
          <p:nvPr/>
        </p:nvSpPr>
        <p:spPr>
          <a:xfrm>
            <a:off x="190500" y="2947720"/>
            <a:ext cx="4381500" cy="430887"/>
          </a:xfrm>
          <a:prstGeom prst="rect">
            <a:avLst/>
          </a:prstGeom>
          <a:noFill/>
        </p:spPr>
        <p:txBody>
          <a:bodyPr wrap="square" rtlCol="0">
            <a:spAutoFit/>
          </a:bodyPr>
          <a:lstStyle/>
          <a:p>
            <a:pPr marL="457200" lvl="0" indent="-457200">
              <a:defRPr/>
            </a:pPr>
            <a:r>
              <a:rPr kumimoji="0" lang="en-US" sz="2200" b="0" i="0" u="none" strike="noStrike" kern="1200" cap="none" spc="0" normalizeH="0" baseline="0" noProof="0" dirty="0">
                <a:ln>
                  <a:noFill/>
                </a:ln>
                <a:solidFill>
                  <a:schemeClr val="bg1">
                    <a:lumMod val="50000"/>
                  </a:schemeClr>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	</a:t>
            </a:r>
            <a:r>
              <a:rPr lang="en-US" sz="2200" dirty="0">
                <a:solidFill>
                  <a:schemeClr val="bg1">
                    <a:lumMod val="50000"/>
                  </a:schemeClr>
                </a:solidFill>
                <a:effectLst>
                  <a:outerShdw blurRad="50800" dist="50800" dir="5400000" algn="t" rotWithShape="0">
                    <a:prstClr val="black">
                      <a:alpha val="70000"/>
                    </a:prstClr>
                  </a:outerShdw>
                </a:effectLst>
                <a:latin typeface="Arial Black" panose="020B0A04020102020204" pitchFamily="34" charset="0"/>
              </a:rPr>
              <a:t>God </a:t>
            </a:r>
            <a:r>
              <a:rPr kumimoji="0" lang="en-US" sz="2200" b="0" i="0" u="none" strike="noStrike" kern="1200" cap="none" spc="0" normalizeH="0" baseline="0" noProof="0" dirty="0">
                <a:ln>
                  <a:noFill/>
                </a:ln>
                <a:solidFill>
                  <a:schemeClr val="bg1">
                    <a:lumMod val="50000"/>
                  </a:schemeClr>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Is Great</a:t>
            </a:r>
            <a:r>
              <a:rPr kumimoji="0" lang="en-US" sz="2000" b="0" i="0" u="none" strike="noStrike" kern="1200" cap="none" spc="0" normalizeH="0" baseline="0" noProof="0" dirty="0">
                <a:ln>
                  <a:noFill/>
                </a:ln>
                <a:solidFill>
                  <a:schemeClr val="bg1">
                    <a:lumMod val="50000"/>
                  </a:schemeClr>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a:t>
            </a:r>
          </a:p>
        </p:txBody>
      </p:sp>
      <p:sp>
        <p:nvSpPr>
          <p:cNvPr id="11" name="TextBox 10"/>
          <p:cNvSpPr txBox="1"/>
          <p:nvPr/>
        </p:nvSpPr>
        <p:spPr>
          <a:xfrm>
            <a:off x="190500" y="3378607"/>
            <a:ext cx="4381500" cy="523220"/>
          </a:xfrm>
          <a:prstGeom prst="rect">
            <a:avLst/>
          </a:prstGeom>
          <a:noFill/>
        </p:spPr>
        <p:txBody>
          <a:bodyPr wrap="square" rtlCol="0">
            <a:spAutoFit/>
          </a:bodyPr>
          <a:lstStyle/>
          <a:p>
            <a:pPr marL="457200" lvl="0" indent="-457200">
              <a:defRPr/>
            </a:pPr>
            <a:r>
              <a:rPr kumimoji="0" lang="en-US" sz="2800" b="0" i="0" u="none" strike="noStrike" kern="1200" cap="none" spc="0" normalizeH="0" baseline="0" noProof="0" dirty="0">
                <a:ln>
                  <a:noFill/>
                </a:ln>
                <a:solidFill>
                  <a:srgbClr val="8E783F"/>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II.	</a:t>
            </a:r>
            <a:r>
              <a:rPr lang="en-US" sz="2800" dirty="0">
                <a:solidFill>
                  <a:srgbClr val="8E783F"/>
                </a:solidFill>
                <a:effectLst>
                  <a:outerShdw blurRad="50800" dist="50800" dir="5400000" algn="t" rotWithShape="0">
                    <a:prstClr val="black">
                      <a:alpha val="70000"/>
                    </a:prstClr>
                  </a:outerShdw>
                </a:effectLst>
                <a:latin typeface="Arial Black" panose="020B0A04020102020204" pitchFamily="34" charset="0"/>
              </a:rPr>
              <a:t>God </a:t>
            </a:r>
            <a:r>
              <a:rPr kumimoji="0" lang="en-US" sz="2800" b="0" i="0" u="none" strike="noStrike" kern="1200" cap="none" spc="0" normalizeH="0" baseline="0" noProof="0" dirty="0">
                <a:ln>
                  <a:noFill/>
                </a:ln>
                <a:solidFill>
                  <a:srgbClr val="8E783F"/>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Is Love!</a:t>
            </a:r>
          </a:p>
        </p:txBody>
      </p:sp>
      <p:sp>
        <p:nvSpPr>
          <p:cNvPr id="10" name="TextBox 9"/>
          <p:cNvSpPr txBox="1"/>
          <p:nvPr/>
        </p:nvSpPr>
        <p:spPr>
          <a:xfrm>
            <a:off x="659566" y="3957723"/>
            <a:ext cx="5711253" cy="584775"/>
          </a:xfrm>
          <a:prstGeom prst="rect">
            <a:avLst/>
          </a:prstGeom>
          <a:noFill/>
        </p:spPr>
        <p:txBody>
          <a:bodyPr wrap="square" rtlCol="0">
            <a:spAutoFit/>
          </a:bodyPr>
          <a:lstStyle/>
          <a:p>
            <a:pPr marL="465138" indent="-465138">
              <a:buSzPct val="100000"/>
              <a:buFont typeface="Wingdings 2" panose="05020102010507070707" pitchFamily="18" charset="2"/>
              <a:buChar char=""/>
            </a:pPr>
            <a:r>
              <a:rPr lang="en-US" sz="3200" b="1" dirty="0">
                <a:effectLst>
                  <a:outerShdw blurRad="50800" dist="38100" dir="5400000" algn="t" rotWithShape="0">
                    <a:prstClr val="black">
                      <a:alpha val="40000"/>
                    </a:prstClr>
                  </a:outerShdw>
                </a:effectLst>
                <a:latin typeface="AR CENA" panose="02000000000000000000" pitchFamily="2" charset="0"/>
                <a:cs typeface="Arial" panose="020B0604020202020204" pitchFamily="34" charset="0"/>
              </a:rPr>
              <a:t>It tells us that God is approachable</a:t>
            </a:r>
          </a:p>
        </p:txBody>
      </p:sp>
      <p:sp>
        <p:nvSpPr>
          <p:cNvPr id="13" name="TextBox 12"/>
          <p:cNvSpPr txBox="1"/>
          <p:nvPr/>
        </p:nvSpPr>
        <p:spPr>
          <a:xfrm>
            <a:off x="659565" y="5121614"/>
            <a:ext cx="8071758" cy="1200329"/>
          </a:xfrm>
          <a:prstGeom prst="rect">
            <a:avLst/>
          </a:prstGeom>
          <a:noFill/>
        </p:spPr>
        <p:txBody>
          <a:bodyPr wrap="square" rtlCol="0">
            <a:spAutoFit/>
          </a:bodyPr>
          <a:lstStyle/>
          <a:p>
            <a:pPr marL="457200" marR="0" indent="-457200" algn="just">
              <a:spcBef>
                <a:spcPts val="0"/>
              </a:spcBef>
              <a:spcAft>
                <a:spcPts val="0"/>
              </a:spcAft>
            </a:pPr>
            <a:r>
              <a:rPr lang="en-US" sz="2400" b="1" dirty="0">
                <a:latin typeface="Times New Roman" panose="02020603050405020304" pitchFamily="18" charset="0"/>
                <a:ea typeface="Times New Roman" panose="02020603050405020304" pitchFamily="18" charset="0"/>
              </a:rPr>
              <a:t>Psalm 23:1-2 (ESV</a:t>
            </a:r>
            <a:r>
              <a:rPr lang="en-US" sz="2400" dirty="0">
                <a:latin typeface="Times New Roman" panose="02020603050405020304" pitchFamily="18" charset="0"/>
                <a:ea typeface="Times New Roman" panose="02020603050405020304" pitchFamily="18" charset="0"/>
              </a:rPr>
              <a:t>) </a:t>
            </a:r>
            <a:endParaRPr lang="en-US" sz="2400" dirty="0">
              <a:latin typeface="Arial" panose="020B0604020202020204" pitchFamily="34" charset="0"/>
              <a:ea typeface="Calibri" panose="020F0502020204030204" pitchFamily="34" charset="0"/>
            </a:endParaRPr>
          </a:p>
          <a:p>
            <a:pPr algn="just"/>
            <a:r>
              <a:rPr lang="en-US" sz="2400" dirty="0">
                <a:latin typeface="Times New Roman" panose="02020603050405020304" pitchFamily="18" charset="0"/>
                <a:ea typeface="Times New Roman" panose="02020603050405020304" pitchFamily="18" charset="0"/>
              </a:rPr>
              <a:t>1  The LORD is my shepherd; I shall not want.  2  He makes me lie down in green pastures. He leads me beside still waters.</a:t>
            </a:r>
            <a:endParaRPr lang="en-US"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659565" y="4373542"/>
            <a:ext cx="6838515" cy="584775"/>
          </a:xfrm>
          <a:prstGeom prst="rect">
            <a:avLst/>
          </a:prstGeom>
          <a:noFill/>
        </p:spPr>
        <p:txBody>
          <a:bodyPr wrap="square" rtlCol="0">
            <a:spAutoFit/>
          </a:bodyPr>
          <a:lstStyle/>
          <a:p>
            <a:pPr marL="465138" indent="-465138">
              <a:buSzPct val="100000"/>
              <a:buFont typeface="Wingdings 2" panose="05020102010507070707" pitchFamily="18" charset="2"/>
              <a:buChar char=""/>
            </a:pPr>
            <a:r>
              <a:rPr lang="en-US" sz="3200" b="1" dirty="0">
                <a:effectLst>
                  <a:outerShdw blurRad="50800" dist="38100" dir="5400000" algn="t" rotWithShape="0">
                    <a:prstClr val="black">
                      <a:alpha val="40000"/>
                    </a:prstClr>
                  </a:outerShdw>
                </a:effectLst>
                <a:latin typeface="AR CENA" panose="02000000000000000000" pitchFamily="2" charset="0"/>
                <a:cs typeface="Arial" panose="020B0604020202020204" pitchFamily="34" charset="0"/>
              </a:rPr>
              <a:t>It tells us that God will take of us</a:t>
            </a:r>
          </a:p>
        </p:txBody>
      </p:sp>
    </p:spTree>
    <p:extLst>
      <p:ext uri="{BB962C8B-B14F-4D97-AF65-F5344CB8AC3E}">
        <p14:creationId xmlns:p14="http://schemas.microsoft.com/office/powerpoint/2010/main" val="420106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173574"/>
            <a:ext cx="9144000" cy="646331"/>
          </a:xfrm>
          <a:prstGeom prst="rect">
            <a:avLst/>
          </a:prstGeom>
          <a:solidFill>
            <a:srgbClr val="C1A14E"/>
          </a:solidFill>
          <a:ln>
            <a:solidFill>
              <a:srgbClr val="101415"/>
            </a:solidFill>
          </a:ln>
        </p:spPr>
        <p:txBody>
          <a:bodyPr wrap="square" rtlCol="0">
            <a:spAutoFit/>
          </a:bodyPr>
          <a:lstStyle/>
          <a:p>
            <a:pPr lvl="0" algn="ctr"/>
            <a:r>
              <a:rPr lang="en-US" sz="3600" b="1" spc="-150" dirty="0">
                <a:solidFill>
                  <a:prstClr val="black"/>
                </a:solidFill>
                <a:latin typeface="Calisto MT" panose="02040603050505030304" pitchFamily="18" charset="0"/>
              </a:rPr>
              <a:t>The God to Whom We Draw Near</a:t>
            </a:r>
          </a:p>
        </p:txBody>
      </p:sp>
      <p:sp>
        <p:nvSpPr>
          <p:cNvPr id="8" name="TextBox 7"/>
          <p:cNvSpPr txBox="1"/>
          <p:nvPr/>
        </p:nvSpPr>
        <p:spPr>
          <a:xfrm>
            <a:off x="190500" y="2947720"/>
            <a:ext cx="4381500" cy="430887"/>
          </a:xfrm>
          <a:prstGeom prst="rect">
            <a:avLst/>
          </a:prstGeom>
          <a:noFill/>
        </p:spPr>
        <p:txBody>
          <a:bodyPr wrap="square" rtlCol="0">
            <a:spAutoFit/>
          </a:bodyPr>
          <a:lstStyle/>
          <a:p>
            <a:pPr marL="457200" lvl="0" indent="-457200">
              <a:defRPr/>
            </a:pPr>
            <a:r>
              <a:rPr kumimoji="0" lang="en-US" sz="2200" b="0" i="0" u="none" strike="noStrike" kern="1200" cap="none" spc="0" normalizeH="0" baseline="0" noProof="0" dirty="0">
                <a:ln>
                  <a:noFill/>
                </a:ln>
                <a:solidFill>
                  <a:prstClr val="white">
                    <a:lumMod val="50000"/>
                  </a:prstClr>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	</a:t>
            </a:r>
            <a:r>
              <a:rPr lang="en-US" sz="2200" dirty="0">
                <a:solidFill>
                  <a:prstClr val="white">
                    <a:lumMod val="50000"/>
                  </a:prstClr>
                </a:solidFill>
                <a:effectLst>
                  <a:outerShdw blurRad="50800" dist="50800" dir="5400000" algn="t" rotWithShape="0">
                    <a:prstClr val="black">
                      <a:alpha val="70000"/>
                    </a:prstClr>
                  </a:outerShdw>
                </a:effectLst>
                <a:latin typeface="Arial Black" panose="020B0A04020102020204" pitchFamily="34" charset="0"/>
              </a:rPr>
              <a:t>God </a:t>
            </a:r>
            <a:r>
              <a:rPr kumimoji="0" lang="en-US" sz="2200" b="0" i="0" u="none" strike="noStrike" kern="1200" cap="none" spc="0" normalizeH="0" baseline="0" noProof="0" dirty="0">
                <a:ln>
                  <a:noFill/>
                </a:ln>
                <a:solidFill>
                  <a:prstClr val="white">
                    <a:lumMod val="50000"/>
                  </a:prstClr>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Is Great</a:t>
            </a:r>
            <a:r>
              <a:rPr kumimoji="0" lang="en-US" sz="2000" b="0" i="0" u="none" strike="noStrike" kern="1200" cap="none" spc="0" normalizeH="0" baseline="0" noProof="0" dirty="0">
                <a:ln>
                  <a:noFill/>
                </a:ln>
                <a:solidFill>
                  <a:prstClr val="white">
                    <a:lumMod val="50000"/>
                  </a:prstClr>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a:t>
            </a:r>
          </a:p>
        </p:txBody>
      </p:sp>
      <p:sp>
        <p:nvSpPr>
          <p:cNvPr id="11" name="TextBox 10"/>
          <p:cNvSpPr txBox="1"/>
          <p:nvPr/>
        </p:nvSpPr>
        <p:spPr>
          <a:xfrm>
            <a:off x="190500" y="3311392"/>
            <a:ext cx="4381500" cy="430887"/>
          </a:xfrm>
          <a:prstGeom prst="rect">
            <a:avLst/>
          </a:prstGeom>
          <a:noFill/>
        </p:spPr>
        <p:txBody>
          <a:bodyPr wrap="square" rtlCol="0">
            <a:spAutoFit/>
          </a:bodyPr>
          <a:lstStyle/>
          <a:p>
            <a:pPr marL="457200" lvl="0" indent="-457200">
              <a:defRPr/>
            </a:pPr>
            <a:r>
              <a:rPr kumimoji="0" lang="en-US" sz="2200" b="0" i="0" u="none" strike="noStrike" kern="1200" cap="none" spc="0" normalizeH="0" baseline="0" noProof="0" dirty="0">
                <a:ln>
                  <a:noFill/>
                </a:ln>
                <a:solidFill>
                  <a:schemeClr val="bg1">
                    <a:lumMod val="50000"/>
                  </a:schemeClr>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II.	</a:t>
            </a:r>
            <a:r>
              <a:rPr lang="en-US" sz="2200" dirty="0">
                <a:solidFill>
                  <a:schemeClr val="bg1">
                    <a:lumMod val="50000"/>
                  </a:schemeClr>
                </a:solidFill>
                <a:effectLst>
                  <a:outerShdw blurRad="50800" dist="50800" dir="5400000" algn="t" rotWithShape="0">
                    <a:prstClr val="black">
                      <a:alpha val="70000"/>
                    </a:prstClr>
                  </a:outerShdw>
                </a:effectLst>
                <a:latin typeface="Arial Black" panose="020B0A04020102020204" pitchFamily="34" charset="0"/>
              </a:rPr>
              <a:t>God </a:t>
            </a:r>
            <a:r>
              <a:rPr kumimoji="0" lang="en-US" sz="2200" b="0" i="0" u="none" strike="noStrike" kern="1200" cap="none" spc="0" normalizeH="0" baseline="0" noProof="0" dirty="0">
                <a:ln>
                  <a:noFill/>
                </a:ln>
                <a:solidFill>
                  <a:schemeClr val="bg1">
                    <a:lumMod val="50000"/>
                  </a:schemeClr>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Is Love!</a:t>
            </a:r>
          </a:p>
        </p:txBody>
      </p:sp>
      <p:sp>
        <p:nvSpPr>
          <p:cNvPr id="12" name="TextBox 11"/>
          <p:cNvSpPr txBox="1"/>
          <p:nvPr/>
        </p:nvSpPr>
        <p:spPr>
          <a:xfrm>
            <a:off x="190500" y="4222083"/>
            <a:ext cx="8071758" cy="1200329"/>
          </a:xfrm>
          <a:prstGeom prst="rect">
            <a:avLst/>
          </a:prstGeom>
          <a:noFill/>
        </p:spPr>
        <p:txBody>
          <a:bodyPr wrap="square" rtlCol="0">
            <a:spAutoFit/>
          </a:bodyPr>
          <a:lstStyle/>
          <a:p>
            <a:pPr marL="457200" marR="0" indent="-457200" algn="just">
              <a:spcBef>
                <a:spcPts val="0"/>
              </a:spcBef>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1 Corinthians 1:9 (ESV)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400" dirty="0">
                <a:latin typeface="Times New Roman" panose="02020603050405020304" pitchFamily="18" charset="0"/>
                <a:ea typeface="Times New Roman" panose="02020603050405020304" pitchFamily="18" charset="0"/>
                <a:cs typeface="Times New Roman" panose="02020603050405020304" pitchFamily="18" charset="0"/>
              </a:rPr>
              <a:t>9  God is faithful, by whom you were called into the fellowship of his Son, Jesus Christ our Lord.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190500" y="3698863"/>
            <a:ext cx="4381500" cy="523220"/>
          </a:xfrm>
          <a:prstGeom prst="rect">
            <a:avLst/>
          </a:prstGeom>
          <a:noFill/>
        </p:spPr>
        <p:txBody>
          <a:bodyPr wrap="square" rtlCol="0">
            <a:spAutoFit/>
          </a:bodyPr>
          <a:lstStyle/>
          <a:p>
            <a:pPr marL="569913" lvl="0" indent="-569913">
              <a:defRPr/>
            </a:pPr>
            <a:r>
              <a:rPr kumimoji="0" lang="en-US" sz="2800" b="0" i="0" u="none" strike="noStrike" kern="1200" cap="none" spc="0" normalizeH="0" baseline="0" noProof="0" dirty="0">
                <a:ln>
                  <a:noFill/>
                </a:ln>
                <a:solidFill>
                  <a:srgbClr val="8E783F"/>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III.	</a:t>
            </a:r>
            <a:r>
              <a:rPr lang="en-US" sz="2800" dirty="0">
                <a:solidFill>
                  <a:srgbClr val="8E783F"/>
                </a:solidFill>
                <a:effectLst>
                  <a:outerShdw blurRad="50800" dist="50800" dir="5400000" algn="t" rotWithShape="0">
                    <a:prstClr val="black">
                      <a:alpha val="70000"/>
                    </a:prstClr>
                  </a:outerShdw>
                </a:effectLst>
                <a:latin typeface="Arial Black" panose="020B0A04020102020204" pitchFamily="34" charset="0"/>
              </a:rPr>
              <a:t>God </a:t>
            </a:r>
            <a:r>
              <a:rPr kumimoji="0" lang="en-US" sz="2800" b="0" i="0" u="none" strike="noStrike" kern="1200" cap="none" spc="0" normalizeH="0" baseline="0" noProof="0" dirty="0">
                <a:ln>
                  <a:noFill/>
                </a:ln>
                <a:solidFill>
                  <a:srgbClr val="8E783F"/>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Is Faithful!</a:t>
            </a:r>
          </a:p>
        </p:txBody>
      </p:sp>
    </p:spTree>
    <p:extLst>
      <p:ext uri="{BB962C8B-B14F-4D97-AF65-F5344CB8AC3E}">
        <p14:creationId xmlns:p14="http://schemas.microsoft.com/office/powerpoint/2010/main" val="11132807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173574"/>
            <a:ext cx="9144000" cy="646331"/>
          </a:xfrm>
          <a:prstGeom prst="rect">
            <a:avLst/>
          </a:prstGeom>
          <a:solidFill>
            <a:srgbClr val="C1A14E"/>
          </a:solidFill>
          <a:ln>
            <a:solidFill>
              <a:srgbClr val="101415"/>
            </a:solidFill>
          </a:ln>
        </p:spPr>
        <p:txBody>
          <a:bodyPr wrap="square" rtlCol="0">
            <a:spAutoFit/>
          </a:bodyPr>
          <a:lstStyle/>
          <a:p>
            <a:pPr lvl="0" algn="ctr"/>
            <a:r>
              <a:rPr lang="en-US" sz="3600" b="1" dirty="0">
                <a:solidFill>
                  <a:prstClr val="black"/>
                </a:solidFill>
                <a:latin typeface="Calisto MT" panose="02040603050505030304" pitchFamily="18" charset="0"/>
              </a:rPr>
              <a:t>The God to Whom We Draw Near</a:t>
            </a:r>
          </a:p>
        </p:txBody>
      </p:sp>
      <p:sp>
        <p:nvSpPr>
          <p:cNvPr id="8" name="TextBox 7"/>
          <p:cNvSpPr txBox="1"/>
          <p:nvPr/>
        </p:nvSpPr>
        <p:spPr>
          <a:xfrm>
            <a:off x="190500" y="2947720"/>
            <a:ext cx="4381500" cy="430887"/>
          </a:xfrm>
          <a:prstGeom prst="rect">
            <a:avLst/>
          </a:prstGeom>
          <a:noFill/>
        </p:spPr>
        <p:txBody>
          <a:bodyPr wrap="square" rtlCol="0">
            <a:spAutoFit/>
          </a:bodyPr>
          <a:lstStyle/>
          <a:p>
            <a:pPr marL="457200" lvl="0" indent="-457200">
              <a:defRPr/>
            </a:pPr>
            <a:r>
              <a:rPr kumimoji="0" lang="en-US" sz="2200" b="0" i="0" u="none" strike="noStrike" kern="1200" cap="none" spc="0" normalizeH="0" baseline="0" noProof="0" dirty="0">
                <a:ln>
                  <a:noFill/>
                </a:ln>
                <a:solidFill>
                  <a:prstClr val="white">
                    <a:lumMod val="50000"/>
                  </a:prstClr>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	</a:t>
            </a:r>
            <a:r>
              <a:rPr lang="en-US" sz="2200" dirty="0">
                <a:solidFill>
                  <a:prstClr val="white">
                    <a:lumMod val="50000"/>
                  </a:prstClr>
                </a:solidFill>
                <a:effectLst>
                  <a:outerShdw blurRad="50800" dist="50800" dir="5400000" algn="t" rotWithShape="0">
                    <a:prstClr val="black">
                      <a:alpha val="70000"/>
                    </a:prstClr>
                  </a:outerShdw>
                </a:effectLst>
                <a:latin typeface="Arial Black" panose="020B0A04020102020204" pitchFamily="34" charset="0"/>
              </a:rPr>
              <a:t>God </a:t>
            </a:r>
            <a:r>
              <a:rPr kumimoji="0" lang="en-US" sz="2200" b="0" i="0" u="none" strike="noStrike" kern="1200" cap="none" spc="0" normalizeH="0" baseline="0" noProof="0" dirty="0">
                <a:ln>
                  <a:noFill/>
                </a:ln>
                <a:solidFill>
                  <a:prstClr val="white">
                    <a:lumMod val="50000"/>
                  </a:prstClr>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Is Great</a:t>
            </a:r>
            <a:r>
              <a:rPr kumimoji="0" lang="en-US" sz="2000" b="0" i="0" u="none" strike="noStrike" kern="1200" cap="none" spc="0" normalizeH="0" baseline="0" noProof="0" dirty="0">
                <a:ln>
                  <a:noFill/>
                </a:ln>
                <a:solidFill>
                  <a:prstClr val="white">
                    <a:lumMod val="50000"/>
                  </a:prstClr>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a:t>
            </a:r>
          </a:p>
        </p:txBody>
      </p:sp>
      <p:sp>
        <p:nvSpPr>
          <p:cNvPr id="11" name="TextBox 10"/>
          <p:cNvSpPr txBox="1"/>
          <p:nvPr/>
        </p:nvSpPr>
        <p:spPr>
          <a:xfrm>
            <a:off x="190500" y="3311392"/>
            <a:ext cx="4381500" cy="430887"/>
          </a:xfrm>
          <a:prstGeom prst="rect">
            <a:avLst/>
          </a:prstGeom>
          <a:noFill/>
        </p:spPr>
        <p:txBody>
          <a:bodyPr wrap="square" rtlCol="0">
            <a:spAutoFit/>
          </a:bodyPr>
          <a:lstStyle/>
          <a:p>
            <a:pPr marL="457200" lvl="0" indent="-457200">
              <a:defRPr/>
            </a:pPr>
            <a:r>
              <a:rPr kumimoji="0" lang="en-US" sz="2200" b="0" i="0" u="none" strike="noStrike" kern="1200" cap="none" spc="0" normalizeH="0" baseline="0" noProof="0" dirty="0">
                <a:ln>
                  <a:noFill/>
                </a:ln>
                <a:solidFill>
                  <a:schemeClr val="bg1">
                    <a:lumMod val="50000"/>
                  </a:schemeClr>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II.	</a:t>
            </a:r>
            <a:r>
              <a:rPr lang="en-US" sz="2200" dirty="0">
                <a:solidFill>
                  <a:schemeClr val="bg1">
                    <a:lumMod val="50000"/>
                  </a:schemeClr>
                </a:solidFill>
                <a:effectLst>
                  <a:outerShdw blurRad="50800" dist="50800" dir="5400000" algn="t" rotWithShape="0">
                    <a:prstClr val="black">
                      <a:alpha val="70000"/>
                    </a:prstClr>
                  </a:outerShdw>
                </a:effectLst>
                <a:latin typeface="Arial Black" panose="020B0A04020102020204" pitchFamily="34" charset="0"/>
              </a:rPr>
              <a:t>God </a:t>
            </a:r>
            <a:r>
              <a:rPr kumimoji="0" lang="en-US" sz="2200" b="0" i="0" u="none" strike="noStrike" kern="1200" cap="none" spc="0" normalizeH="0" baseline="0" noProof="0" dirty="0">
                <a:ln>
                  <a:noFill/>
                </a:ln>
                <a:solidFill>
                  <a:schemeClr val="bg1">
                    <a:lumMod val="50000"/>
                  </a:schemeClr>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Is Love!</a:t>
            </a:r>
          </a:p>
        </p:txBody>
      </p:sp>
      <p:sp>
        <p:nvSpPr>
          <p:cNvPr id="12" name="TextBox 11"/>
          <p:cNvSpPr txBox="1"/>
          <p:nvPr/>
        </p:nvSpPr>
        <p:spPr>
          <a:xfrm>
            <a:off x="536121" y="4769244"/>
            <a:ext cx="8071758" cy="1938992"/>
          </a:xfrm>
          <a:prstGeom prst="rect">
            <a:avLst/>
          </a:prstGeom>
          <a:noFill/>
        </p:spPr>
        <p:txBody>
          <a:bodyPr wrap="square" rtlCol="0">
            <a:spAutoFit/>
          </a:bodyPr>
          <a:lstStyle/>
          <a:p>
            <a:pPr marL="457200" marR="0" indent="-457200" algn="just">
              <a:spcBef>
                <a:spcPts val="0"/>
              </a:spcBef>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1 John 2:24-25 (ESV)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400" dirty="0">
                <a:latin typeface="Times New Roman" panose="02020603050405020304" pitchFamily="18" charset="0"/>
                <a:ea typeface="Calibri" panose="020F0502020204030204" pitchFamily="34" charset="0"/>
                <a:cs typeface="Times New Roman" panose="02020603050405020304" pitchFamily="18" charset="0"/>
              </a:rPr>
              <a:t>24  Let what you heard from the beginning abide in you. If what you heard from the beginning abides in you, then you too will abide in the Son and in the Father.  25  </a:t>
            </a:r>
            <a:r>
              <a:rPr lang="en-US" sz="2400" b="1" i="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And this is the promise that he made to us—eternal life</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kumimoji="0" lang="en-US" sz="2400" b="0" i="0" u="none" strike="noStrike" kern="1200" cap="none" normalizeH="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190500" y="3698863"/>
            <a:ext cx="4381500" cy="523220"/>
          </a:xfrm>
          <a:prstGeom prst="rect">
            <a:avLst/>
          </a:prstGeom>
          <a:noFill/>
        </p:spPr>
        <p:txBody>
          <a:bodyPr wrap="square" rtlCol="0">
            <a:spAutoFit/>
          </a:bodyPr>
          <a:lstStyle/>
          <a:p>
            <a:pPr marL="569913" lvl="0" indent="-569913">
              <a:defRPr/>
            </a:pPr>
            <a:r>
              <a:rPr kumimoji="0" lang="en-US" sz="2800" b="0" i="0" u="none" strike="noStrike" kern="1200" cap="none" spc="0" normalizeH="0" baseline="0" noProof="0" dirty="0">
                <a:ln>
                  <a:noFill/>
                </a:ln>
                <a:solidFill>
                  <a:srgbClr val="8E783F"/>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III.	</a:t>
            </a:r>
            <a:r>
              <a:rPr lang="en-US" sz="2800" dirty="0">
                <a:solidFill>
                  <a:srgbClr val="8E783F"/>
                </a:solidFill>
                <a:effectLst>
                  <a:outerShdw blurRad="50800" dist="50800" dir="5400000" algn="t" rotWithShape="0">
                    <a:prstClr val="black">
                      <a:alpha val="70000"/>
                    </a:prstClr>
                  </a:outerShdw>
                </a:effectLst>
                <a:latin typeface="Arial Black" panose="020B0A04020102020204" pitchFamily="34" charset="0"/>
              </a:rPr>
              <a:t>God </a:t>
            </a:r>
            <a:r>
              <a:rPr kumimoji="0" lang="en-US" sz="2800" b="0" i="0" u="none" strike="noStrike" kern="1200" cap="none" spc="0" normalizeH="0" baseline="0" noProof="0" dirty="0">
                <a:ln>
                  <a:noFill/>
                </a:ln>
                <a:solidFill>
                  <a:srgbClr val="8E783F"/>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Is Faithful!</a:t>
            </a:r>
          </a:p>
        </p:txBody>
      </p:sp>
      <p:sp>
        <p:nvSpPr>
          <p:cNvPr id="14" name="TextBox 13"/>
          <p:cNvSpPr txBox="1"/>
          <p:nvPr/>
        </p:nvSpPr>
        <p:spPr>
          <a:xfrm>
            <a:off x="809467" y="4184469"/>
            <a:ext cx="5711253" cy="584775"/>
          </a:xfrm>
          <a:prstGeom prst="rect">
            <a:avLst/>
          </a:prstGeom>
          <a:noFill/>
        </p:spPr>
        <p:txBody>
          <a:bodyPr wrap="square" rtlCol="0">
            <a:spAutoFit/>
          </a:bodyPr>
          <a:lstStyle/>
          <a:p>
            <a:pPr marL="465138" indent="-465138">
              <a:buSzPct val="100000"/>
              <a:buFont typeface="Wingdings 2" panose="05020102010507070707" pitchFamily="18" charset="2"/>
              <a:buChar char=""/>
            </a:pPr>
            <a:r>
              <a:rPr lang="en-US" sz="3200" b="1" dirty="0">
                <a:effectLst>
                  <a:outerShdw blurRad="50800" dist="38100" dir="5400000" algn="t" rotWithShape="0">
                    <a:prstClr val="black">
                      <a:alpha val="40000"/>
                    </a:prstClr>
                  </a:outerShdw>
                </a:effectLst>
                <a:latin typeface="AR CENA" panose="02000000000000000000" pitchFamily="2" charset="0"/>
                <a:cs typeface="Arial" panose="020B0604020202020204" pitchFamily="34" charset="0"/>
              </a:rPr>
              <a:t>The salvation of the Christian</a:t>
            </a:r>
          </a:p>
        </p:txBody>
      </p:sp>
    </p:spTree>
    <p:extLst>
      <p:ext uri="{BB962C8B-B14F-4D97-AF65-F5344CB8AC3E}">
        <p14:creationId xmlns:p14="http://schemas.microsoft.com/office/powerpoint/2010/main" val="159547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173574"/>
            <a:ext cx="9144000" cy="646331"/>
          </a:xfrm>
          <a:prstGeom prst="rect">
            <a:avLst/>
          </a:prstGeom>
          <a:solidFill>
            <a:srgbClr val="C1A14E"/>
          </a:solidFill>
          <a:ln>
            <a:solidFill>
              <a:srgbClr val="101415"/>
            </a:solidFill>
          </a:ln>
        </p:spPr>
        <p:txBody>
          <a:bodyPr wrap="square" rtlCol="0">
            <a:spAutoFit/>
          </a:bodyPr>
          <a:lstStyle/>
          <a:p>
            <a:pPr lvl="0" algn="ctr"/>
            <a:r>
              <a:rPr lang="en-US" sz="3600" b="1" spc="-150" dirty="0">
                <a:solidFill>
                  <a:prstClr val="black"/>
                </a:solidFill>
                <a:latin typeface="Calisto MT" panose="02040603050505030304" pitchFamily="18" charset="0"/>
              </a:rPr>
              <a:t>The God to Whom We Draw Near</a:t>
            </a:r>
          </a:p>
        </p:txBody>
      </p:sp>
      <p:sp>
        <p:nvSpPr>
          <p:cNvPr id="8" name="TextBox 7"/>
          <p:cNvSpPr txBox="1"/>
          <p:nvPr/>
        </p:nvSpPr>
        <p:spPr>
          <a:xfrm>
            <a:off x="190500" y="2947720"/>
            <a:ext cx="4381500" cy="430887"/>
          </a:xfrm>
          <a:prstGeom prst="rect">
            <a:avLst/>
          </a:prstGeom>
          <a:noFill/>
        </p:spPr>
        <p:txBody>
          <a:bodyPr wrap="square" rtlCol="0">
            <a:spAutoFit/>
          </a:bodyPr>
          <a:lstStyle/>
          <a:p>
            <a:pPr marL="457200" lvl="0" indent="-457200">
              <a:defRPr/>
            </a:pPr>
            <a:r>
              <a:rPr kumimoji="0" lang="en-US" sz="2200" b="0" i="0" u="none" strike="noStrike" kern="1200" cap="none" spc="0" normalizeH="0" baseline="0" noProof="0" dirty="0">
                <a:ln>
                  <a:noFill/>
                </a:ln>
                <a:solidFill>
                  <a:prstClr val="white">
                    <a:lumMod val="50000"/>
                  </a:prstClr>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	</a:t>
            </a:r>
            <a:r>
              <a:rPr lang="en-US" sz="2200" dirty="0">
                <a:solidFill>
                  <a:prstClr val="white">
                    <a:lumMod val="50000"/>
                  </a:prstClr>
                </a:solidFill>
                <a:effectLst>
                  <a:outerShdw blurRad="50800" dist="50800" dir="5400000" algn="t" rotWithShape="0">
                    <a:prstClr val="black">
                      <a:alpha val="70000"/>
                    </a:prstClr>
                  </a:outerShdw>
                </a:effectLst>
                <a:latin typeface="Arial Black" panose="020B0A04020102020204" pitchFamily="34" charset="0"/>
              </a:rPr>
              <a:t>God </a:t>
            </a:r>
            <a:r>
              <a:rPr kumimoji="0" lang="en-US" sz="2200" b="0" i="0" u="none" strike="noStrike" kern="1200" cap="none" spc="0" normalizeH="0" baseline="0" noProof="0" dirty="0">
                <a:ln>
                  <a:noFill/>
                </a:ln>
                <a:solidFill>
                  <a:prstClr val="white">
                    <a:lumMod val="50000"/>
                  </a:prstClr>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Is Great</a:t>
            </a:r>
            <a:r>
              <a:rPr kumimoji="0" lang="en-US" sz="2000" b="0" i="0" u="none" strike="noStrike" kern="1200" cap="none" spc="0" normalizeH="0" baseline="0" noProof="0" dirty="0">
                <a:ln>
                  <a:noFill/>
                </a:ln>
                <a:solidFill>
                  <a:prstClr val="white">
                    <a:lumMod val="50000"/>
                  </a:prstClr>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a:t>
            </a:r>
          </a:p>
        </p:txBody>
      </p:sp>
      <p:sp>
        <p:nvSpPr>
          <p:cNvPr id="11" name="TextBox 10"/>
          <p:cNvSpPr txBox="1"/>
          <p:nvPr/>
        </p:nvSpPr>
        <p:spPr>
          <a:xfrm>
            <a:off x="190500" y="3311392"/>
            <a:ext cx="4381500" cy="430887"/>
          </a:xfrm>
          <a:prstGeom prst="rect">
            <a:avLst/>
          </a:prstGeom>
          <a:noFill/>
        </p:spPr>
        <p:txBody>
          <a:bodyPr wrap="square" rtlCol="0">
            <a:spAutoFit/>
          </a:bodyPr>
          <a:lstStyle/>
          <a:p>
            <a:pPr marL="457200" lvl="0" indent="-457200">
              <a:defRPr/>
            </a:pPr>
            <a:r>
              <a:rPr kumimoji="0" lang="en-US" sz="2200" b="0" i="0" u="none" strike="noStrike" kern="1200" cap="none" spc="0" normalizeH="0" baseline="0" noProof="0" dirty="0">
                <a:ln>
                  <a:noFill/>
                </a:ln>
                <a:solidFill>
                  <a:schemeClr val="bg1">
                    <a:lumMod val="50000"/>
                  </a:schemeClr>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II.	</a:t>
            </a:r>
            <a:r>
              <a:rPr lang="en-US" sz="2200" dirty="0">
                <a:solidFill>
                  <a:schemeClr val="bg1">
                    <a:lumMod val="50000"/>
                  </a:schemeClr>
                </a:solidFill>
                <a:effectLst>
                  <a:outerShdw blurRad="50800" dist="50800" dir="5400000" algn="t" rotWithShape="0">
                    <a:prstClr val="black">
                      <a:alpha val="70000"/>
                    </a:prstClr>
                  </a:outerShdw>
                </a:effectLst>
                <a:latin typeface="Arial Black" panose="020B0A04020102020204" pitchFamily="34" charset="0"/>
              </a:rPr>
              <a:t>God </a:t>
            </a:r>
            <a:r>
              <a:rPr kumimoji="0" lang="en-US" sz="2200" b="0" i="0" u="none" strike="noStrike" kern="1200" cap="none" spc="0" normalizeH="0" baseline="0" noProof="0" dirty="0">
                <a:ln>
                  <a:noFill/>
                </a:ln>
                <a:solidFill>
                  <a:schemeClr val="bg1">
                    <a:lumMod val="50000"/>
                  </a:schemeClr>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Is Love!</a:t>
            </a:r>
          </a:p>
        </p:txBody>
      </p:sp>
      <p:sp>
        <p:nvSpPr>
          <p:cNvPr id="12" name="TextBox 11"/>
          <p:cNvSpPr txBox="1"/>
          <p:nvPr/>
        </p:nvSpPr>
        <p:spPr>
          <a:xfrm>
            <a:off x="536121" y="4769244"/>
            <a:ext cx="8071758" cy="1938992"/>
          </a:xfrm>
          <a:prstGeom prst="rect">
            <a:avLst/>
          </a:prstGeom>
          <a:noFill/>
        </p:spPr>
        <p:txBody>
          <a:bodyPr wrap="square" rtlCol="0">
            <a:spAutoFit/>
          </a:bodyPr>
          <a:lstStyle/>
          <a:p>
            <a:pPr marL="457200" marR="0" indent="-457200" algn="just">
              <a:spcBef>
                <a:spcPts val="0"/>
              </a:spcBef>
              <a:spcAft>
                <a:spcPts val="0"/>
              </a:spcAft>
            </a:pPr>
            <a:r>
              <a:rPr lang="en-US" sz="2400" b="1" spc="-14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1 John 5:11-13 (ESV) </a:t>
            </a:r>
          </a:p>
          <a:p>
            <a:pPr algn="just"/>
            <a:r>
              <a:rPr lang="en-US" sz="2400" spc="-14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11  And this is the testimony, that God </a:t>
            </a:r>
            <a:r>
              <a:rPr lang="en-US" sz="2400" u="sng" spc="-140"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gave us eternal life</a:t>
            </a:r>
            <a:r>
              <a:rPr lang="en-US" sz="2400" spc="-14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and this life is in his Son.  12  Whoever has the Son has life; whoever does not have the Son of God does not have life.  13  I write these things to you who believe in the name of the Son of God </a:t>
            </a:r>
            <a:r>
              <a:rPr lang="en-US" sz="2400" u="sng" spc="-140"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that you may know that you have eternal life</a:t>
            </a:r>
            <a:r>
              <a:rPr lang="en-US" sz="2400" spc="-14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sz="2400" u="none" strike="noStrike" kern="1200" cap="none" spc="-140" normalizeH="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190500" y="3698863"/>
            <a:ext cx="4381500" cy="523220"/>
          </a:xfrm>
          <a:prstGeom prst="rect">
            <a:avLst/>
          </a:prstGeom>
          <a:noFill/>
        </p:spPr>
        <p:txBody>
          <a:bodyPr wrap="square" rtlCol="0">
            <a:spAutoFit/>
          </a:bodyPr>
          <a:lstStyle/>
          <a:p>
            <a:pPr marL="569913" lvl="0" indent="-569913">
              <a:defRPr/>
            </a:pPr>
            <a:r>
              <a:rPr kumimoji="0" lang="en-US" sz="2800" b="0" i="0" u="none" strike="noStrike" kern="1200" cap="none" spc="0" normalizeH="0" baseline="0" noProof="0" dirty="0">
                <a:ln>
                  <a:noFill/>
                </a:ln>
                <a:solidFill>
                  <a:srgbClr val="8E783F"/>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III.	</a:t>
            </a:r>
            <a:r>
              <a:rPr lang="en-US" sz="2800" dirty="0">
                <a:solidFill>
                  <a:srgbClr val="8E783F"/>
                </a:solidFill>
                <a:effectLst>
                  <a:outerShdw blurRad="50800" dist="50800" dir="5400000" algn="t" rotWithShape="0">
                    <a:prstClr val="black">
                      <a:alpha val="70000"/>
                    </a:prstClr>
                  </a:outerShdw>
                </a:effectLst>
                <a:latin typeface="Arial Black" panose="020B0A04020102020204" pitchFamily="34" charset="0"/>
              </a:rPr>
              <a:t>God </a:t>
            </a:r>
            <a:r>
              <a:rPr kumimoji="0" lang="en-US" sz="2800" b="0" i="0" u="none" strike="noStrike" kern="1200" cap="none" spc="0" normalizeH="0" baseline="0" noProof="0" dirty="0">
                <a:ln>
                  <a:noFill/>
                </a:ln>
                <a:solidFill>
                  <a:srgbClr val="8E783F"/>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Is Faithful!</a:t>
            </a:r>
          </a:p>
        </p:txBody>
      </p:sp>
      <p:sp>
        <p:nvSpPr>
          <p:cNvPr id="14" name="TextBox 13"/>
          <p:cNvSpPr txBox="1"/>
          <p:nvPr/>
        </p:nvSpPr>
        <p:spPr>
          <a:xfrm>
            <a:off x="809467" y="4184469"/>
            <a:ext cx="5711253" cy="584775"/>
          </a:xfrm>
          <a:prstGeom prst="rect">
            <a:avLst/>
          </a:prstGeom>
          <a:noFill/>
        </p:spPr>
        <p:txBody>
          <a:bodyPr wrap="square" rtlCol="0">
            <a:spAutoFit/>
          </a:bodyPr>
          <a:lstStyle/>
          <a:p>
            <a:pPr marL="465138" indent="-465138">
              <a:buSzPct val="100000"/>
              <a:buFont typeface="Wingdings 2" panose="05020102010507070707" pitchFamily="18" charset="2"/>
              <a:buChar char=""/>
            </a:pPr>
            <a:r>
              <a:rPr lang="en-US" sz="3200" b="1" dirty="0">
                <a:effectLst>
                  <a:outerShdw blurRad="50800" dist="38100" dir="5400000" algn="t" rotWithShape="0">
                    <a:prstClr val="black">
                      <a:alpha val="40000"/>
                    </a:prstClr>
                  </a:outerShdw>
                </a:effectLst>
                <a:latin typeface="AR CENA" panose="02000000000000000000" pitchFamily="2" charset="0"/>
                <a:cs typeface="Arial" panose="020B0604020202020204" pitchFamily="34" charset="0"/>
              </a:rPr>
              <a:t>The salvation of the Christian</a:t>
            </a:r>
          </a:p>
        </p:txBody>
      </p:sp>
    </p:spTree>
    <p:extLst>
      <p:ext uri="{BB962C8B-B14F-4D97-AF65-F5344CB8AC3E}">
        <p14:creationId xmlns:p14="http://schemas.microsoft.com/office/powerpoint/2010/main" val="32554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173574"/>
            <a:ext cx="9144000" cy="646331"/>
          </a:xfrm>
          <a:prstGeom prst="rect">
            <a:avLst/>
          </a:prstGeom>
          <a:solidFill>
            <a:srgbClr val="C1A14E"/>
          </a:solidFill>
          <a:ln>
            <a:solidFill>
              <a:srgbClr val="101415"/>
            </a:solidFill>
          </a:ln>
        </p:spPr>
        <p:txBody>
          <a:bodyPr wrap="square" rtlCol="0">
            <a:spAutoFit/>
          </a:bodyPr>
          <a:lstStyle/>
          <a:p>
            <a:pPr lvl="0" algn="ctr"/>
            <a:r>
              <a:rPr lang="en-US" sz="3600" b="1" spc="-150" dirty="0">
                <a:solidFill>
                  <a:prstClr val="black"/>
                </a:solidFill>
                <a:latin typeface="Calisto MT" panose="02040603050505030304" pitchFamily="18" charset="0"/>
              </a:rPr>
              <a:t>The God to Whom We Draw Near</a:t>
            </a:r>
          </a:p>
        </p:txBody>
      </p:sp>
      <p:sp>
        <p:nvSpPr>
          <p:cNvPr id="8" name="TextBox 7"/>
          <p:cNvSpPr txBox="1"/>
          <p:nvPr/>
        </p:nvSpPr>
        <p:spPr>
          <a:xfrm>
            <a:off x="190500" y="2947720"/>
            <a:ext cx="4381500" cy="430887"/>
          </a:xfrm>
          <a:prstGeom prst="rect">
            <a:avLst/>
          </a:prstGeom>
          <a:noFill/>
        </p:spPr>
        <p:txBody>
          <a:bodyPr wrap="square" rtlCol="0">
            <a:spAutoFit/>
          </a:bodyPr>
          <a:lstStyle/>
          <a:p>
            <a:pPr marL="457200" lvl="0" indent="-457200">
              <a:defRPr/>
            </a:pPr>
            <a:r>
              <a:rPr kumimoji="0" lang="en-US" sz="2200" b="0" i="0" u="none" strike="noStrike" kern="1200" cap="none" spc="0" normalizeH="0" baseline="0" noProof="0" dirty="0">
                <a:ln>
                  <a:noFill/>
                </a:ln>
                <a:solidFill>
                  <a:prstClr val="white">
                    <a:lumMod val="50000"/>
                  </a:prstClr>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	</a:t>
            </a:r>
            <a:r>
              <a:rPr lang="en-US" sz="2200" dirty="0">
                <a:solidFill>
                  <a:prstClr val="white">
                    <a:lumMod val="50000"/>
                  </a:prstClr>
                </a:solidFill>
                <a:effectLst>
                  <a:outerShdw blurRad="50800" dist="50800" dir="5400000" algn="t" rotWithShape="0">
                    <a:prstClr val="black">
                      <a:alpha val="70000"/>
                    </a:prstClr>
                  </a:outerShdw>
                </a:effectLst>
                <a:latin typeface="Arial Black" panose="020B0A04020102020204" pitchFamily="34" charset="0"/>
              </a:rPr>
              <a:t>God </a:t>
            </a:r>
            <a:r>
              <a:rPr kumimoji="0" lang="en-US" sz="2200" b="0" i="0" u="none" strike="noStrike" kern="1200" cap="none" spc="0" normalizeH="0" baseline="0" noProof="0" dirty="0">
                <a:ln>
                  <a:noFill/>
                </a:ln>
                <a:solidFill>
                  <a:prstClr val="white">
                    <a:lumMod val="50000"/>
                  </a:prstClr>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Is Great</a:t>
            </a:r>
            <a:r>
              <a:rPr kumimoji="0" lang="en-US" sz="2000" b="0" i="0" u="none" strike="noStrike" kern="1200" cap="none" spc="0" normalizeH="0" baseline="0" noProof="0" dirty="0">
                <a:ln>
                  <a:noFill/>
                </a:ln>
                <a:solidFill>
                  <a:prstClr val="white">
                    <a:lumMod val="50000"/>
                  </a:prstClr>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a:t>
            </a:r>
          </a:p>
        </p:txBody>
      </p:sp>
      <p:sp>
        <p:nvSpPr>
          <p:cNvPr id="11" name="TextBox 10"/>
          <p:cNvSpPr txBox="1"/>
          <p:nvPr/>
        </p:nvSpPr>
        <p:spPr>
          <a:xfrm>
            <a:off x="190500" y="3311392"/>
            <a:ext cx="4381500" cy="430887"/>
          </a:xfrm>
          <a:prstGeom prst="rect">
            <a:avLst/>
          </a:prstGeom>
          <a:noFill/>
        </p:spPr>
        <p:txBody>
          <a:bodyPr wrap="square" rtlCol="0">
            <a:spAutoFit/>
          </a:bodyPr>
          <a:lstStyle/>
          <a:p>
            <a:pPr marL="457200" lvl="0" indent="-457200">
              <a:defRPr/>
            </a:pPr>
            <a:r>
              <a:rPr kumimoji="0" lang="en-US" sz="2200" b="0" i="0" u="none" strike="noStrike" kern="1200" cap="none" spc="0" normalizeH="0" baseline="0" noProof="0" dirty="0">
                <a:ln>
                  <a:noFill/>
                </a:ln>
                <a:solidFill>
                  <a:schemeClr val="bg1">
                    <a:lumMod val="50000"/>
                  </a:schemeClr>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II.	</a:t>
            </a:r>
            <a:r>
              <a:rPr lang="en-US" sz="2200" dirty="0">
                <a:solidFill>
                  <a:schemeClr val="bg1">
                    <a:lumMod val="50000"/>
                  </a:schemeClr>
                </a:solidFill>
                <a:effectLst>
                  <a:outerShdw blurRad="50800" dist="50800" dir="5400000" algn="t" rotWithShape="0">
                    <a:prstClr val="black">
                      <a:alpha val="70000"/>
                    </a:prstClr>
                  </a:outerShdw>
                </a:effectLst>
                <a:latin typeface="Arial Black" panose="020B0A04020102020204" pitchFamily="34" charset="0"/>
              </a:rPr>
              <a:t>God </a:t>
            </a:r>
            <a:r>
              <a:rPr kumimoji="0" lang="en-US" sz="2200" b="0" i="0" u="none" strike="noStrike" kern="1200" cap="none" spc="0" normalizeH="0" baseline="0" noProof="0" dirty="0">
                <a:ln>
                  <a:noFill/>
                </a:ln>
                <a:solidFill>
                  <a:schemeClr val="bg1">
                    <a:lumMod val="50000"/>
                  </a:schemeClr>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Is Love!</a:t>
            </a:r>
          </a:p>
        </p:txBody>
      </p:sp>
      <p:sp>
        <p:nvSpPr>
          <p:cNvPr id="12" name="TextBox 11"/>
          <p:cNvSpPr txBox="1"/>
          <p:nvPr/>
        </p:nvSpPr>
        <p:spPr>
          <a:xfrm>
            <a:off x="536121" y="4769244"/>
            <a:ext cx="8071758" cy="1938992"/>
          </a:xfrm>
          <a:prstGeom prst="rect">
            <a:avLst/>
          </a:prstGeom>
          <a:noFill/>
        </p:spPr>
        <p:txBody>
          <a:bodyPr wrap="square" rtlCol="0">
            <a:spAutoFit/>
          </a:bodyPr>
          <a:lstStyle/>
          <a:p>
            <a:pPr marL="457200" marR="0" indent="-457200" algn="just">
              <a:spcBef>
                <a:spcPts val="0"/>
              </a:spcBef>
              <a:spcAft>
                <a:spcPts val="0"/>
              </a:spcAft>
            </a:pPr>
            <a:r>
              <a:rPr lang="en-US" sz="24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1 John 2:24-25 (ESV) </a:t>
            </a:r>
            <a:endParaRPr lang="en-US" sz="24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4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24  Let what you heard from the beginning abide in you. </a:t>
            </a:r>
            <a:r>
              <a:rPr lang="en-US" sz="2400" b="1" i="1" u="sng"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If what you heard from the beginning abides in you, then you too will abide in the Son and in the Father.</a:t>
            </a:r>
            <a:r>
              <a:rPr lang="en-US" sz="24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25  And this is the promise that he made to us—eternal life.</a:t>
            </a:r>
            <a:endParaRPr kumimoji="0" lang="en-US" sz="2400"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190500" y="3698863"/>
            <a:ext cx="4381500" cy="523220"/>
          </a:xfrm>
          <a:prstGeom prst="rect">
            <a:avLst/>
          </a:prstGeom>
          <a:noFill/>
        </p:spPr>
        <p:txBody>
          <a:bodyPr wrap="square" rtlCol="0">
            <a:spAutoFit/>
          </a:bodyPr>
          <a:lstStyle/>
          <a:p>
            <a:pPr marL="569913" lvl="0" indent="-569913">
              <a:defRPr/>
            </a:pPr>
            <a:r>
              <a:rPr kumimoji="0" lang="en-US" sz="2800" b="0" i="0" u="none" strike="noStrike" kern="1200" cap="none" spc="0" normalizeH="0" baseline="0" noProof="0" dirty="0">
                <a:ln>
                  <a:noFill/>
                </a:ln>
                <a:solidFill>
                  <a:srgbClr val="8E783F"/>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III.	</a:t>
            </a:r>
            <a:r>
              <a:rPr lang="en-US" sz="2800" dirty="0">
                <a:solidFill>
                  <a:srgbClr val="8E783F"/>
                </a:solidFill>
                <a:effectLst>
                  <a:outerShdw blurRad="50800" dist="50800" dir="5400000" algn="t" rotWithShape="0">
                    <a:prstClr val="black">
                      <a:alpha val="70000"/>
                    </a:prstClr>
                  </a:outerShdw>
                </a:effectLst>
                <a:latin typeface="Arial Black" panose="020B0A04020102020204" pitchFamily="34" charset="0"/>
              </a:rPr>
              <a:t>God </a:t>
            </a:r>
            <a:r>
              <a:rPr kumimoji="0" lang="en-US" sz="2800" b="0" i="0" u="none" strike="noStrike" kern="1200" cap="none" spc="0" normalizeH="0" baseline="0" noProof="0" dirty="0">
                <a:ln>
                  <a:noFill/>
                </a:ln>
                <a:solidFill>
                  <a:srgbClr val="8E783F"/>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Is Faithful!</a:t>
            </a:r>
          </a:p>
        </p:txBody>
      </p:sp>
      <p:sp>
        <p:nvSpPr>
          <p:cNvPr id="14" name="TextBox 13"/>
          <p:cNvSpPr txBox="1"/>
          <p:nvPr/>
        </p:nvSpPr>
        <p:spPr>
          <a:xfrm>
            <a:off x="809467" y="4184469"/>
            <a:ext cx="5711253" cy="584775"/>
          </a:xfrm>
          <a:prstGeom prst="rect">
            <a:avLst/>
          </a:prstGeom>
          <a:noFill/>
        </p:spPr>
        <p:txBody>
          <a:bodyPr wrap="square" rtlCol="0">
            <a:spAutoFit/>
          </a:bodyPr>
          <a:lstStyle/>
          <a:p>
            <a:pPr marL="465138" indent="-465138">
              <a:buSzPct val="100000"/>
              <a:buFont typeface="Wingdings 2" panose="05020102010507070707" pitchFamily="18" charset="2"/>
              <a:buChar char=""/>
            </a:pPr>
            <a:r>
              <a:rPr lang="en-US" sz="3200" b="1" dirty="0">
                <a:effectLst>
                  <a:outerShdw blurRad="50800" dist="38100" dir="5400000" algn="t" rotWithShape="0">
                    <a:prstClr val="black">
                      <a:alpha val="40000"/>
                    </a:prstClr>
                  </a:outerShdw>
                </a:effectLst>
                <a:latin typeface="AR CENA" panose="02000000000000000000" pitchFamily="2" charset="0"/>
                <a:cs typeface="Arial" panose="020B0604020202020204" pitchFamily="34" charset="0"/>
              </a:rPr>
              <a:t>The salvation of the Christian</a:t>
            </a:r>
          </a:p>
        </p:txBody>
      </p:sp>
    </p:spTree>
    <p:extLst>
      <p:ext uri="{BB962C8B-B14F-4D97-AF65-F5344CB8AC3E}">
        <p14:creationId xmlns:p14="http://schemas.microsoft.com/office/powerpoint/2010/main" val="81003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173574"/>
            <a:ext cx="9144000" cy="646331"/>
          </a:xfrm>
          <a:prstGeom prst="rect">
            <a:avLst/>
          </a:prstGeom>
          <a:solidFill>
            <a:srgbClr val="C1A14E"/>
          </a:solidFill>
          <a:ln>
            <a:solidFill>
              <a:srgbClr val="101415"/>
            </a:solidFill>
          </a:ln>
        </p:spPr>
        <p:txBody>
          <a:bodyPr wrap="square" rtlCol="0">
            <a:spAutoFit/>
          </a:bodyPr>
          <a:lstStyle/>
          <a:p>
            <a:pPr lvl="0" algn="ctr"/>
            <a:r>
              <a:rPr lang="en-US" sz="3600" b="1" spc="-150" dirty="0">
                <a:solidFill>
                  <a:prstClr val="black"/>
                </a:solidFill>
                <a:latin typeface="Calisto MT" panose="02040603050505030304" pitchFamily="18" charset="0"/>
              </a:rPr>
              <a:t>The God to Whom We Draw Near</a:t>
            </a:r>
          </a:p>
        </p:txBody>
      </p:sp>
      <p:sp>
        <p:nvSpPr>
          <p:cNvPr id="8" name="TextBox 7"/>
          <p:cNvSpPr txBox="1"/>
          <p:nvPr/>
        </p:nvSpPr>
        <p:spPr>
          <a:xfrm>
            <a:off x="190500" y="2947720"/>
            <a:ext cx="4381500" cy="430887"/>
          </a:xfrm>
          <a:prstGeom prst="rect">
            <a:avLst/>
          </a:prstGeom>
          <a:noFill/>
        </p:spPr>
        <p:txBody>
          <a:bodyPr wrap="square" rtlCol="0">
            <a:spAutoFit/>
          </a:bodyPr>
          <a:lstStyle/>
          <a:p>
            <a:pPr marL="457200" lvl="0" indent="-457200">
              <a:defRPr/>
            </a:pPr>
            <a:r>
              <a:rPr kumimoji="0" lang="en-US" sz="2200" b="0" i="0" u="none" strike="noStrike" kern="1200" cap="none" spc="0" normalizeH="0" baseline="0" noProof="0" dirty="0">
                <a:ln>
                  <a:noFill/>
                </a:ln>
                <a:solidFill>
                  <a:prstClr val="white">
                    <a:lumMod val="50000"/>
                  </a:prstClr>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	</a:t>
            </a:r>
            <a:r>
              <a:rPr lang="en-US" sz="2200" dirty="0">
                <a:solidFill>
                  <a:prstClr val="white">
                    <a:lumMod val="50000"/>
                  </a:prstClr>
                </a:solidFill>
                <a:effectLst>
                  <a:outerShdw blurRad="50800" dist="50800" dir="5400000" algn="t" rotWithShape="0">
                    <a:prstClr val="black">
                      <a:alpha val="70000"/>
                    </a:prstClr>
                  </a:outerShdw>
                </a:effectLst>
                <a:latin typeface="Arial Black" panose="020B0A04020102020204" pitchFamily="34" charset="0"/>
              </a:rPr>
              <a:t>God </a:t>
            </a:r>
            <a:r>
              <a:rPr kumimoji="0" lang="en-US" sz="2200" b="0" i="0" u="none" strike="noStrike" kern="1200" cap="none" spc="0" normalizeH="0" baseline="0" noProof="0" dirty="0">
                <a:ln>
                  <a:noFill/>
                </a:ln>
                <a:solidFill>
                  <a:prstClr val="white">
                    <a:lumMod val="50000"/>
                  </a:prstClr>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Is Great</a:t>
            </a:r>
            <a:r>
              <a:rPr kumimoji="0" lang="en-US" sz="2000" b="0" i="0" u="none" strike="noStrike" kern="1200" cap="none" spc="0" normalizeH="0" baseline="0" noProof="0" dirty="0">
                <a:ln>
                  <a:noFill/>
                </a:ln>
                <a:solidFill>
                  <a:prstClr val="white">
                    <a:lumMod val="50000"/>
                  </a:prstClr>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a:t>
            </a:r>
          </a:p>
        </p:txBody>
      </p:sp>
      <p:sp>
        <p:nvSpPr>
          <p:cNvPr id="11" name="TextBox 10"/>
          <p:cNvSpPr txBox="1"/>
          <p:nvPr/>
        </p:nvSpPr>
        <p:spPr>
          <a:xfrm>
            <a:off x="190500" y="3311392"/>
            <a:ext cx="4381500" cy="430887"/>
          </a:xfrm>
          <a:prstGeom prst="rect">
            <a:avLst/>
          </a:prstGeom>
          <a:noFill/>
        </p:spPr>
        <p:txBody>
          <a:bodyPr wrap="square" rtlCol="0">
            <a:spAutoFit/>
          </a:bodyPr>
          <a:lstStyle/>
          <a:p>
            <a:pPr marL="457200" lvl="0" indent="-457200">
              <a:defRPr/>
            </a:pPr>
            <a:r>
              <a:rPr kumimoji="0" lang="en-US" sz="2200" b="0" i="0" u="none" strike="noStrike" kern="1200" cap="none" spc="0" normalizeH="0" baseline="0" noProof="0" dirty="0">
                <a:ln>
                  <a:noFill/>
                </a:ln>
                <a:solidFill>
                  <a:schemeClr val="bg1">
                    <a:lumMod val="50000"/>
                  </a:schemeClr>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II.	</a:t>
            </a:r>
            <a:r>
              <a:rPr lang="en-US" sz="2200" dirty="0">
                <a:solidFill>
                  <a:schemeClr val="bg1">
                    <a:lumMod val="50000"/>
                  </a:schemeClr>
                </a:solidFill>
                <a:effectLst>
                  <a:outerShdw blurRad="50800" dist="50800" dir="5400000" algn="t" rotWithShape="0">
                    <a:prstClr val="black">
                      <a:alpha val="70000"/>
                    </a:prstClr>
                  </a:outerShdw>
                </a:effectLst>
                <a:latin typeface="Arial Black" panose="020B0A04020102020204" pitchFamily="34" charset="0"/>
              </a:rPr>
              <a:t>God </a:t>
            </a:r>
            <a:r>
              <a:rPr kumimoji="0" lang="en-US" sz="2200" b="0" i="0" u="none" strike="noStrike" kern="1200" cap="none" spc="0" normalizeH="0" baseline="0" noProof="0" dirty="0">
                <a:ln>
                  <a:noFill/>
                </a:ln>
                <a:solidFill>
                  <a:schemeClr val="bg1">
                    <a:lumMod val="50000"/>
                  </a:schemeClr>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Is Love!</a:t>
            </a:r>
          </a:p>
        </p:txBody>
      </p:sp>
      <p:sp>
        <p:nvSpPr>
          <p:cNvPr id="12" name="TextBox 11"/>
          <p:cNvSpPr txBox="1"/>
          <p:nvPr/>
        </p:nvSpPr>
        <p:spPr>
          <a:xfrm>
            <a:off x="536121" y="4769244"/>
            <a:ext cx="8071758" cy="1569660"/>
          </a:xfrm>
          <a:prstGeom prst="rect">
            <a:avLst/>
          </a:prstGeom>
          <a:noFill/>
        </p:spPr>
        <p:txBody>
          <a:bodyPr wrap="square" rtlCol="0">
            <a:spAutoFit/>
          </a:bodyPr>
          <a:lstStyle/>
          <a:p>
            <a:pPr marL="457200" marR="0" indent="-457200" algn="just">
              <a:spcBef>
                <a:spcPts val="0"/>
              </a:spcBef>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Genesis 17:8 (ESV)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r>
              <a:rPr lang="en-US" sz="2400" dirty="0">
                <a:latin typeface="Times New Roman" panose="02020603050405020304" pitchFamily="18" charset="0"/>
                <a:ea typeface="Calibri" panose="020F0502020204030204" pitchFamily="34" charset="0"/>
                <a:cs typeface="Times New Roman" panose="02020603050405020304" pitchFamily="18" charset="0"/>
              </a:rPr>
              <a:t>8  And I will give to you and to your offspring after you the land of your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sojournings</a:t>
            </a:r>
            <a:r>
              <a:rPr lang="en-US" sz="2400" dirty="0">
                <a:latin typeface="Times New Roman" panose="02020603050405020304" pitchFamily="18" charset="0"/>
                <a:ea typeface="Calibri" panose="020F0502020204030204" pitchFamily="34" charset="0"/>
                <a:cs typeface="Times New Roman" panose="02020603050405020304" pitchFamily="18" charset="0"/>
              </a:rPr>
              <a:t>, all the land of Canaan, </a:t>
            </a:r>
            <a:r>
              <a:rPr lang="en-US" sz="2400" b="1" i="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for an everlasting possession</a:t>
            </a:r>
            <a:r>
              <a:rPr lang="en-US" sz="2400" dirty="0">
                <a:latin typeface="Times New Roman" panose="02020603050405020304" pitchFamily="18" charset="0"/>
                <a:ea typeface="Calibri" panose="020F0502020204030204" pitchFamily="34" charset="0"/>
                <a:cs typeface="Times New Roman" panose="02020603050405020304" pitchFamily="18" charset="0"/>
              </a:rPr>
              <a:t>, and I will be their God.”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190500" y="3698863"/>
            <a:ext cx="4381500" cy="523220"/>
          </a:xfrm>
          <a:prstGeom prst="rect">
            <a:avLst/>
          </a:prstGeom>
          <a:noFill/>
        </p:spPr>
        <p:txBody>
          <a:bodyPr wrap="square" rtlCol="0">
            <a:spAutoFit/>
          </a:bodyPr>
          <a:lstStyle/>
          <a:p>
            <a:pPr marL="569913" lvl="0" indent="-569913">
              <a:defRPr/>
            </a:pPr>
            <a:r>
              <a:rPr kumimoji="0" lang="en-US" sz="2800" b="0" i="0" u="none" strike="noStrike" kern="1200" cap="none" spc="0" normalizeH="0" baseline="0" noProof="0" dirty="0">
                <a:ln>
                  <a:noFill/>
                </a:ln>
                <a:solidFill>
                  <a:srgbClr val="8E783F"/>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III.	</a:t>
            </a:r>
            <a:r>
              <a:rPr lang="en-US" sz="2800" dirty="0">
                <a:solidFill>
                  <a:srgbClr val="8E783F"/>
                </a:solidFill>
                <a:effectLst>
                  <a:outerShdw blurRad="50800" dist="50800" dir="5400000" algn="t" rotWithShape="0">
                    <a:prstClr val="black">
                      <a:alpha val="70000"/>
                    </a:prstClr>
                  </a:outerShdw>
                </a:effectLst>
                <a:latin typeface="Arial Black" panose="020B0A04020102020204" pitchFamily="34" charset="0"/>
              </a:rPr>
              <a:t>God </a:t>
            </a:r>
            <a:r>
              <a:rPr kumimoji="0" lang="en-US" sz="2800" b="0" i="0" u="none" strike="noStrike" kern="1200" cap="none" spc="0" normalizeH="0" baseline="0" noProof="0" dirty="0">
                <a:ln>
                  <a:noFill/>
                </a:ln>
                <a:solidFill>
                  <a:srgbClr val="8E783F"/>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Is Faithful!</a:t>
            </a:r>
          </a:p>
        </p:txBody>
      </p:sp>
      <p:sp>
        <p:nvSpPr>
          <p:cNvPr id="14" name="TextBox 13"/>
          <p:cNvSpPr txBox="1"/>
          <p:nvPr/>
        </p:nvSpPr>
        <p:spPr>
          <a:xfrm>
            <a:off x="809467" y="4184469"/>
            <a:ext cx="5711253" cy="584775"/>
          </a:xfrm>
          <a:prstGeom prst="rect">
            <a:avLst/>
          </a:prstGeom>
          <a:noFill/>
        </p:spPr>
        <p:txBody>
          <a:bodyPr wrap="square" rtlCol="0">
            <a:spAutoFit/>
          </a:bodyPr>
          <a:lstStyle/>
          <a:p>
            <a:pPr marL="465138" indent="-465138">
              <a:buSzPct val="100000"/>
              <a:buFont typeface="Wingdings 2" panose="05020102010507070707" pitchFamily="18" charset="2"/>
              <a:buChar char=""/>
            </a:pPr>
            <a:r>
              <a:rPr lang="en-US" sz="3200" b="1" dirty="0">
                <a:effectLst>
                  <a:outerShdw blurRad="50800" dist="38100" dir="5400000" algn="t" rotWithShape="0">
                    <a:prstClr val="black">
                      <a:alpha val="40000"/>
                    </a:prstClr>
                  </a:outerShdw>
                </a:effectLst>
                <a:latin typeface="AR CENA" panose="02000000000000000000" pitchFamily="2" charset="0"/>
                <a:cs typeface="Arial" panose="020B0604020202020204" pitchFamily="34" charset="0"/>
              </a:rPr>
              <a:t>The salvation of the Christian</a:t>
            </a:r>
          </a:p>
        </p:txBody>
      </p:sp>
    </p:spTree>
    <p:extLst>
      <p:ext uri="{BB962C8B-B14F-4D97-AF65-F5344CB8AC3E}">
        <p14:creationId xmlns:p14="http://schemas.microsoft.com/office/powerpoint/2010/main" val="396454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173574"/>
            <a:ext cx="9144000" cy="646331"/>
          </a:xfrm>
          <a:prstGeom prst="rect">
            <a:avLst/>
          </a:prstGeom>
          <a:solidFill>
            <a:srgbClr val="C1A14E"/>
          </a:solidFill>
          <a:ln>
            <a:solidFill>
              <a:srgbClr val="101415"/>
            </a:solidFill>
          </a:ln>
        </p:spPr>
        <p:txBody>
          <a:bodyPr wrap="square" rtlCol="0">
            <a:spAutoFit/>
          </a:bodyPr>
          <a:lstStyle/>
          <a:p>
            <a:pPr lvl="0" algn="ctr"/>
            <a:r>
              <a:rPr lang="en-US" sz="3600" b="1" spc="-150" dirty="0">
                <a:solidFill>
                  <a:prstClr val="black"/>
                </a:solidFill>
                <a:latin typeface="Calisto MT" panose="02040603050505030304" pitchFamily="18" charset="0"/>
              </a:rPr>
              <a:t>The God to Whom We Draw Near</a:t>
            </a:r>
          </a:p>
        </p:txBody>
      </p:sp>
      <p:sp>
        <p:nvSpPr>
          <p:cNvPr id="8" name="TextBox 7"/>
          <p:cNvSpPr txBox="1"/>
          <p:nvPr/>
        </p:nvSpPr>
        <p:spPr>
          <a:xfrm>
            <a:off x="190500" y="2947720"/>
            <a:ext cx="4381500" cy="430887"/>
          </a:xfrm>
          <a:prstGeom prst="rect">
            <a:avLst/>
          </a:prstGeom>
          <a:noFill/>
        </p:spPr>
        <p:txBody>
          <a:bodyPr wrap="square" rtlCol="0">
            <a:spAutoFit/>
          </a:bodyPr>
          <a:lstStyle/>
          <a:p>
            <a:pPr marL="457200" lvl="0" indent="-457200">
              <a:defRPr/>
            </a:pPr>
            <a:r>
              <a:rPr kumimoji="0" lang="en-US" sz="2200" b="0" i="0" u="none" strike="noStrike" kern="1200" cap="none" spc="0" normalizeH="0" baseline="0" noProof="0" dirty="0">
                <a:ln>
                  <a:noFill/>
                </a:ln>
                <a:solidFill>
                  <a:prstClr val="white">
                    <a:lumMod val="50000"/>
                  </a:prstClr>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	</a:t>
            </a:r>
            <a:r>
              <a:rPr lang="en-US" sz="2200" dirty="0">
                <a:solidFill>
                  <a:prstClr val="white">
                    <a:lumMod val="50000"/>
                  </a:prstClr>
                </a:solidFill>
                <a:effectLst>
                  <a:outerShdw blurRad="50800" dist="50800" dir="5400000" algn="t" rotWithShape="0">
                    <a:prstClr val="black">
                      <a:alpha val="70000"/>
                    </a:prstClr>
                  </a:outerShdw>
                </a:effectLst>
                <a:latin typeface="Arial Black" panose="020B0A04020102020204" pitchFamily="34" charset="0"/>
              </a:rPr>
              <a:t>God </a:t>
            </a:r>
            <a:r>
              <a:rPr kumimoji="0" lang="en-US" sz="2200" b="0" i="0" u="none" strike="noStrike" kern="1200" cap="none" spc="0" normalizeH="0" baseline="0" noProof="0" dirty="0">
                <a:ln>
                  <a:noFill/>
                </a:ln>
                <a:solidFill>
                  <a:prstClr val="white">
                    <a:lumMod val="50000"/>
                  </a:prstClr>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Is Great</a:t>
            </a:r>
            <a:r>
              <a:rPr kumimoji="0" lang="en-US" sz="2000" b="0" i="0" u="none" strike="noStrike" kern="1200" cap="none" spc="0" normalizeH="0" baseline="0" noProof="0" dirty="0">
                <a:ln>
                  <a:noFill/>
                </a:ln>
                <a:solidFill>
                  <a:prstClr val="white">
                    <a:lumMod val="50000"/>
                  </a:prstClr>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a:t>
            </a:r>
          </a:p>
        </p:txBody>
      </p:sp>
      <p:sp>
        <p:nvSpPr>
          <p:cNvPr id="11" name="TextBox 10"/>
          <p:cNvSpPr txBox="1"/>
          <p:nvPr/>
        </p:nvSpPr>
        <p:spPr>
          <a:xfrm>
            <a:off x="190500" y="3311392"/>
            <a:ext cx="4381500" cy="430887"/>
          </a:xfrm>
          <a:prstGeom prst="rect">
            <a:avLst/>
          </a:prstGeom>
          <a:noFill/>
        </p:spPr>
        <p:txBody>
          <a:bodyPr wrap="square" rtlCol="0">
            <a:spAutoFit/>
          </a:bodyPr>
          <a:lstStyle/>
          <a:p>
            <a:pPr marL="457200" lvl="0" indent="-457200">
              <a:defRPr/>
            </a:pPr>
            <a:r>
              <a:rPr kumimoji="0" lang="en-US" sz="2200" b="0" i="0" u="none" strike="noStrike" kern="1200" cap="none" spc="0" normalizeH="0" baseline="0" noProof="0" dirty="0">
                <a:ln>
                  <a:noFill/>
                </a:ln>
                <a:solidFill>
                  <a:schemeClr val="bg1">
                    <a:lumMod val="50000"/>
                  </a:schemeClr>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II.	</a:t>
            </a:r>
            <a:r>
              <a:rPr lang="en-US" sz="2200" dirty="0">
                <a:solidFill>
                  <a:schemeClr val="bg1">
                    <a:lumMod val="50000"/>
                  </a:schemeClr>
                </a:solidFill>
                <a:effectLst>
                  <a:outerShdw blurRad="50800" dist="50800" dir="5400000" algn="t" rotWithShape="0">
                    <a:prstClr val="black">
                      <a:alpha val="70000"/>
                    </a:prstClr>
                  </a:outerShdw>
                </a:effectLst>
                <a:latin typeface="Arial Black" panose="020B0A04020102020204" pitchFamily="34" charset="0"/>
              </a:rPr>
              <a:t>God </a:t>
            </a:r>
            <a:r>
              <a:rPr kumimoji="0" lang="en-US" sz="2200" b="0" i="0" u="none" strike="noStrike" kern="1200" cap="none" spc="0" normalizeH="0" baseline="0" noProof="0" dirty="0">
                <a:ln>
                  <a:noFill/>
                </a:ln>
                <a:solidFill>
                  <a:schemeClr val="bg1">
                    <a:lumMod val="50000"/>
                  </a:schemeClr>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Is Love!</a:t>
            </a:r>
          </a:p>
        </p:txBody>
      </p:sp>
      <p:sp>
        <p:nvSpPr>
          <p:cNvPr id="12" name="TextBox 11"/>
          <p:cNvSpPr txBox="1"/>
          <p:nvPr/>
        </p:nvSpPr>
        <p:spPr>
          <a:xfrm>
            <a:off x="536121" y="4769244"/>
            <a:ext cx="8071758" cy="1785104"/>
          </a:xfrm>
          <a:prstGeom prst="rect">
            <a:avLst/>
          </a:prstGeom>
          <a:noFill/>
        </p:spPr>
        <p:txBody>
          <a:bodyPr wrap="square" rtlCol="0">
            <a:spAutoFit/>
          </a:bodyPr>
          <a:lstStyle/>
          <a:p>
            <a:pPr marL="457200" marR="0" indent="-457200" algn="just">
              <a:spcBef>
                <a:spcPts val="0"/>
              </a:spcBef>
              <a:spcAft>
                <a:spcPts val="0"/>
              </a:spcAft>
            </a:pPr>
            <a:r>
              <a:rPr lang="en-US" sz="2200" b="1" dirty="0">
                <a:latin typeface="Times New Roman" panose="02020603050405020304" pitchFamily="18" charset="0"/>
                <a:ea typeface="Calibri" panose="020F0502020204030204" pitchFamily="34" charset="0"/>
                <a:cs typeface="Times New Roman" panose="02020603050405020304" pitchFamily="18" charset="0"/>
              </a:rPr>
              <a:t>Deuteronomy 30:17-18 (ESV) </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17  But if your heart turns away, and you will not hear, but are drawn away to worship other gods and serve them, 18  I declare to you today, that you shall surely perish. </a:t>
            </a:r>
            <a:r>
              <a:rPr lang="en-US" sz="2200" b="1" i="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You shall not live long in the land</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a:latin typeface="Times New Roman" panose="02020603050405020304" pitchFamily="18" charset="0"/>
                <a:ea typeface="Calibri" panose="020F0502020204030204" pitchFamily="34" charset="0"/>
                <a:cs typeface="Times New Roman" panose="02020603050405020304" pitchFamily="18" charset="0"/>
              </a:rPr>
              <a:t>that you are going over the Jordan to enter and possess.</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190500" y="3698863"/>
            <a:ext cx="4381500" cy="523220"/>
          </a:xfrm>
          <a:prstGeom prst="rect">
            <a:avLst/>
          </a:prstGeom>
          <a:noFill/>
        </p:spPr>
        <p:txBody>
          <a:bodyPr wrap="square" rtlCol="0">
            <a:spAutoFit/>
          </a:bodyPr>
          <a:lstStyle/>
          <a:p>
            <a:pPr marL="569913" lvl="0" indent="-569913">
              <a:defRPr/>
            </a:pPr>
            <a:r>
              <a:rPr kumimoji="0" lang="en-US" sz="2800" b="0" i="0" u="none" strike="noStrike" kern="1200" cap="none" spc="0" normalizeH="0" baseline="0" noProof="0" dirty="0">
                <a:ln>
                  <a:noFill/>
                </a:ln>
                <a:solidFill>
                  <a:srgbClr val="8E783F"/>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III.	</a:t>
            </a:r>
            <a:r>
              <a:rPr lang="en-US" sz="2800" dirty="0">
                <a:solidFill>
                  <a:srgbClr val="8E783F"/>
                </a:solidFill>
                <a:effectLst>
                  <a:outerShdw blurRad="50800" dist="50800" dir="5400000" algn="t" rotWithShape="0">
                    <a:prstClr val="black">
                      <a:alpha val="70000"/>
                    </a:prstClr>
                  </a:outerShdw>
                </a:effectLst>
                <a:latin typeface="Arial Black" panose="020B0A04020102020204" pitchFamily="34" charset="0"/>
              </a:rPr>
              <a:t>God </a:t>
            </a:r>
            <a:r>
              <a:rPr kumimoji="0" lang="en-US" sz="2800" b="0" i="0" u="none" strike="noStrike" kern="1200" cap="none" spc="0" normalizeH="0" baseline="0" noProof="0" dirty="0">
                <a:ln>
                  <a:noFill/>
                </a:ln>
                <a:solidFill>
                  <a:srgbClr val="8E783F"/>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Is Faithful!</a:t>
            </a:r>
          </a:p>
        </p:txBody>
      </p:sp>
      <p:sp>
        <p:nvSpPr>
          <p:cNvPr id="14" name="TextBox 13"/>
          <p:cNvSpPr txBox="1"/>
          <p:nvPr/>
        </p:nvSpPr>
        <p:spPr>
          <a:xfrm>
            <a:off x="809467" y="4184469"/>
            <a:ext cx="5711253" cy="584775"/>
          </a:xfrm>
          <a:prstGeom prst="rect">
            <a:avLst/>
          </a:prstGeom>
          <a:noFill/>
        </p:spPr>
        <p:txBody>
          <a:bodyPr wrap="square" rtlCol="0">
            <a:spAutoFit/>
          </a:bodyPr>
          <a:lstStyle/>
          <a:p>
            <a:pPr marL="465138" indent="-465138">
              <a:buSzPct val="100000"/>
              <a:buFont typeface="Wingdings 2" panose="05020102010507070707" pitchFamily="18" charset="2"/>
              <a:buChar char=""/>
            </a:pPr>
            <a:r>
              <a:rPr lang="en-US" sz="3200" b="1" dirty="0">
                <a:effectLst>
                  <a:outerShdw blurRad="50800" dist="38100" dir="5400000" algn="t" rotWithShape="0">
                    <a:prstClr val="black">
                      <a:alpha val="40000"/>
                    </a:prstClr>
                  </a:outerShdw>
                </a:effectLst>
                <a:latin typeface="AR CENA" panose="02000000000000000000" pitchFamily="2" charset="0"/>
                <a:cs typeface="Arial" panose="020B0604020202020204" pitchFamily="34" charset="0"/>
              </a:rPr>
              <a:t>The salvation of the Christian</a:t>
            </a:r>
          </a:p>
        </p:txBody>
      </p:sp>
    </p:spTree>
    <p:extLst>
      <p:ext uri="{BB962C8B-B14F-4D97-AF65-F5344CB8AC3E}">
        <p14:creationId xmlns:p14="http://schemas.microsoft.com/office/powerpoint/2010/main" val="361301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173574"/>
            <a:ext cx="9144000" cy="646331"/>
          </a:xfrm>
          <a:prstGeom prst="rect">
            <a:avLst/>
          </a:prstGeom>
          <a:solidFill>
            <a:srgbClr val="C1A14E"/>
          </a:solidFill>
          <a:ln>
            <a:solidFill>
              <a:srgbClr val="101415"/>
            </a:solidFill>
          </a:ln>
        </p:spPr>
        <p:txBody>
          <a:bodyPr wrap="square" rtlCol="0">
            <a:spAutoFit/>
          </a:bodyPr>
          <a:lstStyle/>
          <a:p>
            <a:pPr lvl="0" algn="ctr"/>
            <a:r>
              <a:rPr lang="en-US" sz="3600" b="1" spc="-150" dirty="0">
                <a:solidFill>
                  <a:prstClr val="black"/>
                </a:solidFill>
                <a:latin typeface="Calisto MT" panose="02040603050505030304" pitchFamily="18" charset="0"/>
              </a:rPr>
              <a:t>The God to Whom We Draw Near</a:t>
            </a:r>
          </a:p>
        </p:txBody>
      </p:sp>
      <p:sp>
        <p:nvSpPr>
          <p:cNvPr id="8" name="TextBox 7"/>
          <p:cNvSpPr txBox="1"/>
          <p:nvPr/>
        </p:nvSpPr>
        <p:spPr>
          <a:xfrm>
            <a:off x="190500" y="2947720"/>
            <a:ext cx="4381500" cy="430887"/>
          </a:xfrm>
          <a:prstGeom prst="rect">
            <a:avLst/>
          </a:prstGeom>
          <a:noFill/>
        </p:spPr>
        <p:txBody>
          <a:bodyPr wrap="square" rtlCol="0">
            <a:spAutoFit/>
          </a:bodyPr>
          <a:lstStyle/>
          <a:p>
            <a:pPr marL="457200" lvl="0" indent="-457200">
              <a:defRPr/>
            </a:pPr>
            <a:r>
              <a:rPr kumimoji="0" lang="en-US" sz="2200" b="0" i="0" u="none" strike="noStrike" kern="1200" cap="none" spc="0" normalizeH="0" baseline="0" noProof="0" dirty="0">
                <a:ln>
                  <a:noFill/>
                </a:ln>
                <a:solidFill>
                  <a:prstClr val="white">
                    <a:lumMod val="50000"/>
                  </a:prstClr>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	</a:t>
            </a:r>
            <a:r>
              <a:rPr lang="en-US" sz="2200" dirty="0">
                <a:solidFill>
                  <a:prstClr val="white">
                    <a:lumMod val="50000"/>
                  </a:prstClr>
                </a:solidFill>
                <a:effectLst>
                  <a:outerShdw blurRad="50800" dist="50800" dir="5400000" algn="t" rotWithShape="0">
                    <a:prstClr val="black">
                      <a:alpha val="70000"/>
                    </a:prstClr>
                  </a:outerShdw>
                </a:effectLst>
                <a:latin typeface="Arial Black" panose="020B0A04020102020204" pitchFamily="34" charset="0"/>
              </a:rPr>
              <a:t>God </a:t>
            </a:r>
            <a:r>
              <a:rPr kumimoji="0" lang="en-US" sz="2200" b="0" i="0" u="none" strike="noStrike" kern="1200" cap="none" spc="0" normalizeH="0" baseline="0" noProof="0" dirty="0">
                <a:ln>
                  <a:noFill/>
                </a:ln>
                <a:solidFill>
                  <a:prstClr val="white">
                    <a:lumMod val="50000"/>
                  </a:prstClr>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Is Great</a:t>
            </a:r>
            <a:r>
              <a:rPr kumimoji="0" lang="en-US" sz="2000" b="0" i="0" u="none" strike="noStrike" kern="1200" cap="none" spc="0" normalizeH="0" baseline="0" noProof="0" dirty="0">
                <a:ln>
                  <a:noFill/>
                </a:ln>
                <a:solidFill>
                  <a:prstClr val="white">
                    <a:lumMod val="50000"/>
                  </a:prstClr>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a:t>
            </a:r>
          </a:p>
        </p:txBody>
      </p:sp>
      <p:sp>
        <p:nvSpPr>
          <p:cNvPr id="11" name="TextBox 10"/>
          <p:cNvSpPr txBox="1"/>
          <p:nvPr/>
        </p:nvSpPr>
        <p:spPr>
          <a:xfrm>
            <a:off x="190500" y="3311392"/>
            <a:ext cx="4381500" cy="430887"/>
          </a:xfrm>
          <a:prstGeom prst="rect">
            <a:avLst/>
          </a:prstGeom>
          <a:noFill/>
        </p:spPr>
        <p:txBody>
          <a:bodyPr wrap="square" rtlCol="0">
            <a:spAutoFit/>
          </a:bodyPr>
          <a:lstStyle/>
          <a:p>
            <a:pPr marL="457200" lvl="0" indent="-457200">
              <a:defRPr/>
            </a:pPr>
            <a:r>
              <a:rPr kumimoji="0" lang="en-US" sz="2200" b="0" i="0" u="none" strike="noStrike" kern="1200" cap="none" spc="0" normalizeH="0" baseline="0" noProof="0" dirty="0">
                <a:ln>
                  <a:noFill/>
                </a:ln>
                <a:solidFill>
                  <a:schemeClr val="bg1">
                    <a:lumMod val="50000"/>
                  </a:schemeClr>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II.	</a:t>
            </a:r>
            <a:r>
              <a:rPr lang="en-US" sz="2200" dirty="0">
                <a:solidFill>
                  <a:schemeClr val="bg1">
                    <a:lumMod val="50000"/>
                  </a:schemeClr>
                </a:solidFill>
                <a:effectLst>
                  <a:outerShdw blurRad="50800" dist="50800" dir="5400000" algn="t" rotWithShape="0">
                    <a:prstClr val="black">
                      <a:alpha val="70000"/>
                    </a:prstClr>
                  </a:outerShdw>
                </a:effectLst>
                <a:latin typeface="Arial Black" panose="020B0A04020102020204" pitchFamily="34" charset="0"/>
              </a:rPr>
              <a:t>God </a:t>
            </a:r>
            <a:r>
              <a:rPr kumimoji="0" lang="en-US" sz="2200" b="0" i="0" u="none" strike="noStrike" kern="1200" cap="none" spc="0" normalizeH="0" baseline="0" noProof="0" dirty="0">
                <a:ln>
                  <a:noFill/>
                </a:ln>
                <a:solidFill>
                  <a:schemeClr val="bg1">
                    <a:lumMod val="50000"/>
                  </a:schemeClr>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Is Love!</a:t>
            </a:r>
          </a:p>
        </p:txBody>
      </p:sp>
      <p:sp>
        <p:nvSpPr>
          <p:cNvPr id="12" name="TextBox 11"/>
          <p:cNvSpPr txBox="1"/>
          <p:nvPr/>
        </p:nvSpPr>
        <p:spPr>
          <a:xfrm>
            <a:off x="536121" y="4769244"/>
            <a:ext cx="8071758" cy="1569660"/>
          </a:xfrm>
          <a:prstGeom prst="rect">
            <a:avLst/>
          </a:prstGeom>
          <a:noFill/>
        </p:spPr>
        <p:txBody>
          <a:bodyPr wrap="square" rtlCol="0">
            <a:spAutoFit/>
          </a:bodyPr>
          <a:lstStyle/>
          <a:p>
            <a:pPr marL="457200" marR="0" indent="-457200" algn="just">
              <a:spcBef>
                <a:spcPts val="0"/>
              </a:spcBef>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Jude 1:24 (KJV) </a:t>
            </a:r>
          </a:p>
          <a:p>
            <a:pPr marR="0" algn="just">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24  Now unto him that is able to keep you from falling, and to present you faultless before the presence of his glory with exceeding joy, </a:t>
            </a:r>
            <a:endParaRPr kumimoji="0" lang="en-US" sz="24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190500" y="3698863"/>
            <a:ext cx="4381500" cy="523220"/>
          </a:xfrm>
          <a:prstGeom prst="rect">
            <a:avLst/>
          </a:prstGeom>
          <a:noFill/>
        </p:spPr>
        <p:txBody>
          <a:bodyPr wrap="square" rtlCol="0">
            <a:spAutoFit/>
          </a:bodyPr>
          <a:lstStyle/>
          <a:p>
            <a:pPr marL="569913" lvl="0" indent="-569913">
              <a:defRPr/>
            </a:pPr>
            <a:r>
              <a:rPr kumimoji="0" lang="en-US" sz="2800" b="0" i="0" u="none" strike="noStrike" kern="1200" cap="none" spc="0" normalizeH="0" baseline="0" noProof="0" dirty="0">
                <a:ln>
                  <a:noFill/>
                </a:ln>
                <a:solidFill>
                  <a:srgbClr val="8E783F"/>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III.	</a:t>
            </a:r>
            <a:r>
              <a:rPr lang="en-US" sz="2800" dirty="0">
                <a:solidFill>
                  <a:srgbClr val="8E783F"/>
                </a:solidFill>
                <a:effectLst>
                  <a:outerShdw blurRad="50800" dist="50800" dir="5400000" algn="t" rotWithShape="0">
                    <a:prstClr val="black">
                      <a:alpha val="70000"/>
                    </a:prstClr>
                  </a:outerShdw>
                </a:effectLst>
                <a:latin typeface="Arial Black" panose="020B0A04020102020204" pitchFamily="34" charset="0"/>
              </a:rPr>
              <a:t>God </a:t>
            </a:r>
            <a:r>
              <a:rPr kumimoji="0" lang="en-US" sz="2800" b="0" i="0" u="none" strike="noStrike" kern="1200" cap="none" spc="0" normalizeH="0" baseline="0" noProof="0" dirty="0">
                <a:ln>
                  <a:noFill/>
                </a:ln>
                <a:solidFill>
                  <a:srgbClr val="8E783F"/>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Is Faithful!</a:t>
            </a:r>
          </a:p>
        </p:txBody>
      </p:sp>
      <p:sp>
        <p:nvSpPr>
          <p:cNvPr id="14" name="TextBox 13"/>
          <p:cNvSpPr txBox="1"/>
          <p:nvPr/>
        </p:nvSpPr>
        <p:spPr>
          <a:xfrm>
            <a:off x="809467" y="4184469"/>
            <a:ext cx="5711253" cy="584775"/>
          </a:xfrm>
          <a:prstGeom prst="rect">
            <a:avLst/>
          </a:prstGeom>
          <a:noFill/>
        </p:spPr>
        <p:txBody>
          <a:bodyPr wrap="square" rtlCol="0">
            <a:spAutoFit/>
          </a:bodyPr>
          <a:lstStyle/>
          <a:p>
            <a:pPr marL="465138" indent="-465138">
              <a:buSzPct val="100000"/>
              <a:buFont typeface="Wingdings 2" panose="05020102010507070707" pitchFamily="18" charset="2"/>
              <a:buChar char=""/>
            </a:pPr>
            <a:r>
              <a:rPr lang="en-US" sz="3200" b="1" dirty="0">
                <a:effectLst>
                  <a:outerShdw blurRad="50800" dist="38100" dir="5400000" algn="t" rotWithShape="0">
                    <a:prstClr val="black">
                      <a:alpha val="40000"/>
                    </a:prstClr>
                  </a:outerShdw>
                </a:effectLst>
                <a:latin typeface="AR CENA" panose="02000000000000000000" pitchFamily="2" charset="0"/>
                <a:cs typeface="Arial" panose="020B0604020202020204" pitchFamily="34" charset="0"/>
              </a:rPr>
              <a:t>The salvation of the Christian</a:t>
            </a:r>
          </a:p>
        </p:txBody>
      </p:sp>
    </p:spTree>
    <p:extLst>
      <p:ext uri="{BB962C8B-B14F-4D97-AF65-F5344CB8AC3E}">
        <p14:creationId xmlns:p14="http://schemas.microsoft.com/office/powerpoint/2010/main" val="351935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173574"/>
            <a:ext cx="9144000" cy="646331"/>
          </a:xfrm>
          <a:prstGeom prst="rect">
            <a:avLst/>
          </a:prstGeom>
          <a:solidFill>
            <a:srgbClr val="C1A14E"/>
          </a:solidFill>
          <a:ln>
            <a:solidFill>
              <a:srgbClr val="101415"/>
            </a:solidFill>
          </a:ln>
        </p:spPr>
        <p:txBody>
          <a:bodyPr wrap="square" rtlCol="0">
            <a:spAutoFit/>
          </a:bodyPr>
          <a:lstStyle/>
          <a:p>
            <a:pPr lvl="0" algn="ctr"/>
            <a:r>
              <a:rPr lang="en-US" sz="3600" b="1" spc="-150" dirty="0">
                <a:solidFill>
                  <a:prstClr val="black"/>
                </a:solidFill>
                <a:latin typeface="Calisto MT" panose="02040603050505030304" pitchFamily="18" charset="0"/>
              </a:rPr>
              <a:t>The God to Whom We Draw Near</a:t>
            </a:r>
          </a:p>
        </p:txBody>
      </p:sp>
      <p:sp>
        <p:nvSpPr>
          <p:cNvPr id="8" name="TextBox 7"/>
          <p:cNvSpPr txBox="1"/>
          <p:nvPr/>
        </p:nvSpPr>
        <p:spPr>
          <a:xfrm>
            <a:off x="190500" y="2947720"/>
            <a:ext cx="4381500" cy="523220"/>
          </a:xfrm>
          <a:prstGeom prst="rect">
            <a:avLst/>
          </a:prstGeom>
          <a:noFill/>
        </p:spPr>
        <p:txBody>
          <a:bodyPr wrap="square" rtlCol="0">
            <a:spAutoFit/>
          </a:bodyPr>
          <a:lstStyle/>
          <a:p>
            <a:pPr marL="457200" indent="-457200"/>
            <a:r>
              <a:rPr lang="en-US" sz="2800" dirty="0">
                <a:solidFill>
                  <a:srgbClr val="8E783F"/>
                </a:solidFill>
                <a:effectLst>
                  <a:outerShdw blurRad="50800" dist="50800" dir="5400000" algn="t" rotWithShape="0">
                    <a:prstClr val="black">
                      <a:alpha val="70000"/>
                    </a:prstClr>
                  </a:outerShdw>
                </a:effectLst>
                <a:latin typeface="Arial Black" panose="020B0A04020102020204" pitchFamily="34" charset="0"/>
              </a:rPr>
              <a:t>I.	God Is Great!</a:t>
            </a:r>
          </a:p>
        </p:txBody>
      </p:sp>
      <p:sp>
        <p:nvSpPr>
          <p:cNvPr id="10" name="TextBox 9"/>
          <p:cNvSpPr txBox="1"/>
          <p:nvPr/>
        </p:nvSpPr>
        <p:spPr>
          <a:xfrm>
            <a:off x="625928" y="3496058"/>
            <a:ext cx="8071758" cy="1569660"/>
          </a:xfrm>
          <a:prstGeom prst="rect">
            <a:avLst/>
          </a:prstGeom>
          <a:noFill/>
        </p:spPr>
        <p:txBody>
          <a:bodyPr wrap="square" rtlCol="0">
            <a:spAutoFit/>
          </a:bodyPr>
          <a:lstStyle/>
          <a:p>
            <a:pPr algn="just"/>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Ephesians 3:20 (KJV)</a:t>
            </a:r>
          </a:p>
          <a:p>
            <a:pPr algn="just"/>
            <a:r>
              <a:rPr lang="en-US" sz="240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 </a:t>
            </a:r>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Now unto him that is able to do exceeding abundantly above all that we ask or think, according to the power that </a:t>
            </a:r>
            <a:r>
              <a:rPr lang="en-US"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worketh</a:t>
            </a:r>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 us,</a:t>
            </a:r>
          </a:p>
        </p:txBody>
      </p:sp>
    </p:spTree>
    <p:extLst>
      <p:ext uri="{BB962C8B-B14F-4D97-AF65-F5344CB8AC3E}">
        <p14:creationId xmlns:p14="http://schemas.microsoft.com/office/powerpoint/2010/main" val="202606520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ppt_y</p:attrName>
                                        </p:attrNameLst>
                                      </p:cBhvr>
                                      <p:tavLst>
                                        <p:tav tm="0">
                                          <p:val>
                                            <p:strVal val="#ppt_y+#ppt_h*1.125000"/>
                                          </p:val>
                                        </p:tav>
                                        <p:tav tm="100000">
                                          <p:val>
                                            <p:strVal val="#ppt_y"/>
                                          </p:val>
                                        </p:tav>
                                      </p:tavLst>
                                    </p:anim>
                                    <p:animEffect transition="in" filter="wipe(up)">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173574"/>
            <a:ext cx="9144000" cy="646331"/>
          </a:xfrm>
          <a:prstGeom prst="rect">
            <a:avLst/>
          </a:prstGeom>
          <a:solidFill>
            <a:srgbClr val="C1A14E"/>
          </a:solidFill>
          <a:ln>
            <a:solidFill>
              <a:srgbClr val="101415"/>
            </a:solidFill>
          </a:ln>
        </p:spPr>
        <p:txBody>
          <a:bodyPr wrap="square" rtlCol="0">
            <a:spAutoFit/>
          </a:bodyPr>
          <a:lstStyle/>
          <a:p>
            <a:pPr lvl="0" algn="ctr"/>
            <a:r>
              <a:rPr lang="en-US" sz="3600" b="1" spc="-150" dirty="0">
                <a:solidFill>
                  <a:prstClr val="black"/>
                </a:solidFill>
                <a:latin typeface="Calisto MT" panose="02040603050505030304" pitchFamily="18" charset="0"/>
              </a:rPr>
              <a:t>The God to Whom We Draw Near</a:t>
            </a:r>
          </a:p>
        </p:txBody>
      </p:sp>
      <p:sp>
        <p:nvSpPr>
          <p:cNvPr id="8" name="TextBox 7"/>
          <p:cNvSpPr txBox="1"/>
          <p:nvPr/>
        </p:nvSpPr>
        <p:spPr>
          <a:xfrm>
            <a:off x="190500" y="2947720"/>
            <a:ext cx="4381500" cy="430887"/>
          </a:xfrm>
          <a:prstGeom prst="rect">
            <a:avLst/>
          </a:prstGeom>
          <a:noFill/>
        </p:spPr>
        <p:txBody>
          <a:bodyPr wrap="square" rtlCol="0">
            <a:spAutoFit/>
          </a:bodyPr>
          <a:lstStyle/>
          <a:p>
            <a:pPr marL="457200" lvl="0" indent="-457200">
              <a:defRPr/>
            </a:pPr>
            <a:r>
              <a:rPr kumimoji="0" lang="en-US" sz="2200" b="0" i="0" u="none" strike="noStrike" kern="1200" cap="none" spc="0" normalizeH="0" baseline="0" noProof="0" dirty="0">
                <a:ln>
                  <a:noFill/>
                </a:ln>
                <a:solidFill>
                  <a:prstClr val="white">
                    <a:lumMod val="50000"/>
                  </a:prstClr>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	</a:t>
            </a:r>
            <a:r>
              <a:rPr lang="en-US" sz="2200" dirty="0">
                <a:solidFill>
                  <a:prstClr val="white">
                    <a:lumMod val="50000"/>
                  </a:prstClr>
                </a:solidFill>
                <a:effectLst>
                  <a:outerShdw blurRad="50800" dist="50800" dir="5400000" algn="t" rotWithShape="0">
                    <a:prstClr val="black">
                      <a:alpha val="70000"/>
                    </a:prstClr>
                  </a:outerShdw>
                </a:effectLst>
                <a:latin typeface="Arial Black" panose="020B0A04020102020204" pitchFamily="34" charset="0"/>
              </a:rPr>
              <a:t>God </a:t>
            </a:r>
            <a:r>
              <a:rPr kumimoji="0" lang="en-US" sz="2200" b="0" i="0" u="none" strike="noStrike" kern="1200" cap="none" spc="0" normalizeH="0" baseline="0" noProof="0" dirty="0">
                <a:ln>
                  <a:noFill/>
                </a:ln>
                <a:solidFill>
                  <a:prstClr val="white">
                    <a:lumMod val="50000"/>
                  </a:prstClr>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Is Great</a:t>
            </a:r>
            <a:r>
              <a:rPr kumimoji="0" lang="en-US" sz="2000" b="0" i="0" u="none" strike="noStrike" kern="1200" cap="none" spc="0" normalizeH="0" baseline="0" noProof="0" dirty="0">
                <a:ln>
                  <a:noFill/>
                </a:ln>
                <a:solidFill>
                  <a:prstClr val="white">
                    <a:lumMod val="50000"/>
                  </a:prstClr>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a:t>
            </a:r>
          </a:p>
        </p:txBody>
      </p:sp>
      <p:sp>
        <p:nvSpPr>
          <p:cNvPr id="11" name="TextBox 10"/>
          <p:cNvSpPr txBox="1"/>
          <p:nvPr/>
        </p:nvSpPr>
        <p:spPr>
          <a:xfrm>
            <a:off x="190500" y="3311392"/>
            <a:ext cx="4381500" cy="430887"/>
          </a:xfrm>
          <a:prstGeom prst="rect">
            <a:avLst/>
          </a:prstGeom>
          <a:noFill/>
        </p:spPr>
        <p:txBody>
          <a:bodyPr wrap="square" rtlCol="0">
            <a:spAutoFit/>
          </a:bodyPr>
          <a:lstStyle/>
          <a:p>
            <a:pPr marL="457200" lvl="0" indent="-457200">
              <a:defRPr/>
            </a:pPr>
            <a:r>
              <a:rPr kumimoji="0" lang="en-US" sz="2200" b="0" i="0" u="none" strike="noStrike" kern="1200" cap="none" spc="0" normalizeH="0" baseline="0" noProof="0" dirty="0">
                <a:ln>
                  <a:noFill/>
                </a:ln>
                <a:solidFill>
                  <a:prstClr val="white">
                    <a:lumMod val="50000"/>
                  </a:prstClr>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II.	</a:t>
            </a:r>
            <a:r>
              <a:rPr lang="en-US" sz="2200" dirty="0">
                <a:solidFill>
                  <a:prstClr val="white">
                    <a:lumMod val="50000"/>
                  </a:prstClr>
                </a:solidFill>
                <a:effectLst>
                  <a:outerShdw blurRad="50800" dist="50800" dir="5400000" algn="t" rotWithShape="0">
                    <a:prstClr val="black">
                      <a:alpha val="70000"/>
                    </a:prstClr>
                  </a:outerShdw>
                </a:effectLst>
                <a:latin typeface="Arial Black" panose="020B0A04020102020204" pitchFamily="34" charset="0"/>
              </a:rPr>
              <a:t>God </a:t>
            </a:r>
            <a:r>
              <a:rPr kumimoji="0" lang="en-US" sz="2200" b="0" i="0" u="none" strike="noStrike" kern="1200" cap="none" spc="0" normalizeH="0" baseline="0" noProof="0" dirty="0">
                <a:ln>
                  <a:noFill/>
                </a:ln>
                <a:solidFill>
                  <a:prstClr val="white">
                    <a:lumMod val="50000"/>
                  </a:prstClr>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Is Love!</a:t>
            </a:r>
          </a:p>
        </p:txBody>
      </p:sp>
      <p:sp>
        <p:nvSpPr>
          <p:cNvPr id="12" name="TextBox 11"/>
          <p:cNvSpPr txBox="1"/>
          <p:nvPr/>
        </p:nvSpPr>
        <p:spPr>
          <a:xfrm>
            <a:off x="190500" y="5148603"/>
            <a:ext cx="8814528" cy="1567096"/>
          </a:xfrm>
          <a:prstGeom prst="rect">
            <a:avLst/>
          </a:prstGeom>
          <a:noFill/>
        </p:spPr>
        <p:txBody>
          <a:bodyPr wrap="square" rtlCol="0">
            <a:spAutoFit/>
          </a:bodyPr>
          <a:lstStyle/>
          <a:p>
            <a:pPr marR="0" algn="just">
              <a:lnSpc>
                <a:spcPts val="2300"/>
              </a:lnSpc>
              <a:spcBef>
                <a:spcPts val="0"/>
              </a:spcBef>
              <a:spcAft>
                <a:spcPts val="0"/>
              </a:spcAft>
            </a:pPr>
            <a:r>
              <a:rPr lang="en-US" sz="2200" b="1" dirty="0">
                <a:latin typeface="Times New Roman" panose="02020603050405020304" pitchFamily="18" charset="0"/>
                <a:ea typeface="Calibri" panose="020F0502020204030204" pitchFamily="34" charset="0"/>
                <a:cs typeface="Times New Roman" panose="02020603050405020304" pitchFamily="18" charset="0"/>
              </a:rPr>
              <a:t>2 Thessalonians 1:8-9 (KJV) </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nSpc>
                <a:spcPts val="23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8  In flaming fire taking vengeance on them that know not God, and that obey not the gospel of our Lord Jesus Christ: 9  Who shall be punished with everlasting destruction from the presence of the Lord, and from the glory of his power; </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190500" y="3698863"/>
            <a:ext cx="4381500" cy="523220"/>
          </a:xfrm>
          <a:prstGeom prst="rect">
            <a:avLst/>
          </a:prstGeom>
          <a:noFill/>
        </p:spPr>
        <p:txBody>
          <a:bodyPr wrap="square" rtlCol="0">
            <a:spAutoFit/>
          </a:bodyPr>
          <a:lstStyle/>
          <a:p>
            <a:pPr marL="569913" lvl="0" indent="-569913">
              <a:defRPr/>
            </a:pPr>
            <a:r>
              <a:rPr kumimoji="0" lang="en-US" sz="2800" b="0" i="0" u="none" strike="noStrike" kern="1200" cap="none" spc="0" normalizeH="0" baseline="0" noProof="0" dirty="0">
                <a:ln>
                  <a:noFill/>
                </a:ln>
                <a:solidFill>
                  <a:srgbClr val="8E783F"/>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III.	</a:t>
            </a:r>
            <a:r>
              <a:rPr lang="en-US" sz="2800" dirty="0">
                <a:solidFill>
                  <a:srgbClr val="8E783F"/>
                </a:solidFill>
                <a:effectLst>
                  <a:outerShdw blurRad="50800" dist="50800" dir="5400000" algn="t" rotWithShape="0">
                    <a:prstClr val="black">
                      <a:alpha val="70000"/>
                    </a:prstClr>
                  </a:outerShdw>
                </a:effectLst>
                <a:latin typeface="Arial Black" panose="020B0A04020102020204" pitchFamily="34" charset="0"/>
              </a:rPr>
              <a:t>God </a:t>
            </a:r>
            <a:r>
              <a:rPr kumimoji="0" lang="en-US" sz="2800" b="0" i="0" u="none" strike="noStrike" kern="1200" cap="none" spc="0" normalizeH="0" baseline="0" noProof="0" dirty="0">
                <a:ln>
                  <a:noFill/>
                </a:ln>
                <a:solidFill>
                  <a:srgbClr val="8E783F"/>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Is Faithful!</a:t>
            </a:r>
          </a:p>
        </p:txBody>
      </p:sp>
      <p:sp>
        <p:nvSpPr>
          <p:cNvPr id="14" name="TextBox 13"/>
          <p:cNvSpPr txBox="1"/>
          <p:nvPr/>
        </p:nvSpPr>
        <p:spPr>
          <a:xfrm>
            <a:off x="809467" y="4184469"/>
            <a:ext cx="5711253" cy="584775"/>
          </a:xfrm>
          <a:prstGeom prst="rect">
            <a:avLst/>
          </a:prstGeom>
          <a:noFill/>
        </p:spPr>
        <p:txBody>
          <a:bodyPr wrap="square" rtlCol="0">
            <a:spAutoFit/>
          </a:bodyPr>
          <a:lstStyle/>
          <a:p>
            <a:pPr marL="465138" marR="0" lvl="0" indent="-465138" algn="l" defTabSz="457200" rtl="0" eaLnBrk="1" fontAlgn="auto" latinLnBrk="0" hangingPunct="1">
              <a:lnSpc>
                <a:spcPct val="100000"/>
              </a:lnSpc>
              <a:spcBef>
                <a:spcPts val="0"/>
              </a:spcBef>
              <a:spcAft>
                <a:spcPts val="0"/>
              </a:spcAft>
              <a:buClrTx/>
              <a:buSzPct val="100000"/>
              <a:buFont typeface="Wingdings 2" panose="05020102010507070707" pitchFamily="18" charset="2"/>
              <a:buChar char=""/>
              <a:tabLst/>
              <a:defRPr/>
            </a:pPr>
            <a:r>
              <a:rPr kumimoji="0" lang="en-US" sz="3200" b="1" i="0" u="none" strike="noStrike" kern="1200" cap="none" spc="0" normalizeH="0" baseline="0" noProof="0" dirty="0">
                <a:ln>
                  <a:noFill/>
                </a:ln>
                <a:solidFill>
                  <a:prstClr val="black"/>
                </a:solidFill>
                <a:effectLst>
                  <a:outerShdw blurRad="50800" dist="38100" dir="5400000" algn="t" rotWithShape="0">
                    <a:prstClr val="black">
                      <a:alpha val="40000"/>
                    </a:prstClr>
                  </a:outerShdw>
                </a:effectLst>
                <a:uLnTx/>
                <a:uFillTx/>
                <a:latin typeface="AR CENA" panose="02000000000000000000" pitchFamily="2" charset="0"/>
                <a:ea typeface="+mn-ea"/>
                <a:cs typeface="Arial" panose="020B0604020202020204" pitchFamily="34" charset="0"/>
              </a:rPr>
              <a:t>The salvation of the Christian</a:t>
            </a:r>
          </a:p>
        </p:txBody>
      </p:sp>
      <p:sp>
        <p:nvSpPr>
          <p:cNvPr id="15" name="TextBox 14"/>
          <p:cNvSpPr txBox="1"/>
          <p:nvPr/>
        </p:nvSpPr>
        <p:spPr>
          <a:xfrm>
            <a:off x="809467" y="4598951"/>
            <a:ext cx="5711253" cy="584775"/>
          </a:xfrm>
          <a:prstGeom prst="rect">
            <a:avLst/>
          </a:prstGeom>
          <a:noFill/>
        </p:spPr>
        <p:txBody>
          <a:bodyPr wrap="square" rtlCol="0">
            <a:spAutoFit/>
          </a:bodyPr>
          <a:lstStyle/>
          <a:p>
            <a:pPr marL="465138" marR="0" lvl="0" indent="-465138" algn="l" defTabSz="457200" rtl="0" eaLnBrk="1" fontAlgn="auto" latinLnBrk="0" hangingPunct="1">
              <a:lnSpc>
                <a:spcPct val="100000"/>
              </a:lnSpc>
              <a:spcBef>
                <a:spcPts val="0"/>
              </a:spcBef>
              <a:spcAft>
                <a:spcPts val="0"/>
              </a:spcAft>
              <a:buClrTx/>
              <a:buSzPct val="100000"/>
              <a:buFont typeface="Wingdings 2" panose="05020102010507070707" pitchFamily="18" charset="2"/>
              <a:buChar char=""/>
              <a:tabLst/>
              <a:defRPr/>
            </a:pPr>
            <a:r>
              <a:rPr kumimoji="0" lang="en-US" sz="3200" b="1" i="0" u="none" strike="noStrike" kern="1200" cap="none" spc="0" normalizeH="0" baseline="0" noProof="0" dirty="0">
                <a:ln>
                  <a:noFill/>
                </a:ln>
                <a:solidFill>
                  <a:prstClr val="black"/>
                </a:solidFill>
                <a:effectLst>
                  <a:outerShdw blurRad="50800" dist="38100" dir="5400000" algn="t" rotWithShape="0">
                    <a:prstClr val="black">
                      <a:alpha val="40000"/>
                    </a:prstClr>
                  </a:outerShdw>
                </a:effectLst>
                <a:uLnTx/>
                <a:uFillTx/>
                <a:latin typeface="AR CENA" panose="02000000000000000000" pitchFamily="2" charset="0"/>
                <a:ea typeface="+mn-ea"/>
                <a:cs typeface="Arial" panose="020B0604020202020204" pitchFamily="34" charset="0"/>
              </a:rPr>
              <a:t>The condemnation of the unfaithful</a:t>
            </a:r>
          </a:p>
        </p:txBody>
      </p:sp>
    </p:spTree>
    <p:extLst>
      <p:ext uri="{BB962C8B-B14F-4D97-AF65-F5344CB8AC3E}">
        <p14:creationId xmlns:p14="http://schemas.microsoft.com/office/powerpoint/2010/main" val="37144188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173574"/>
            <a:ext cx="9144000" cy="646331"/>
          </a:xfrm>
          <a:prstGeom prst="rect">
            <a:avLst/>
          </a:prstGeom>
          <a:solidFill>
            <a:srgbClr val="C1A14E"/>
          </a:solidFill>
          <a:ln>
            <a:solidFill>
              <a:srgbClr val="101415"/>
            </a:solidFill>
          </a:ln>
        </p:spPr>
        <p:txBody>
          <a:bodyPr wrap="square" rtlCol="0">
            <a:spAutoFit/>
          </a:bodyPr>
          <a:lstStyle/>
          <a:p>
            <a:pPr lvl="0" algn="ctr"/>
            <a:r>
              <a:rPr lang="en-US" sz="3600" b="1" spc="-150" dirty="0">
                <a:solidFill>
                  <a:prstClr val="black"/>
                </a:solidFill>
                <a:latin typeface="Calisto MT" panose="02040603050505030304" pitchFamily="18" charset="0"/>
              </a:rPr>
              <a:t>The God to Whom We Draw Near</a:t>
            </a:r>
          </a:p>
        </p:txBody>
      </p:sp>
      <p:sp>
        <p:nvSpPr>
          <p:cNvPr id="8" name="TextBox 7"/>
          <p:cNvSpPr txBox="1"/>
          <p:nvPr/>
        </p:nvSpPr>
        <p:spPr>
          <a:xfrm>
            <a:off x="190500" y="2947720"/>
            <a:ext cx="4381500" cy="430887"/>
          </a:xfrm>
          <a:prstGeom prst="rect">
            <a:avLst/>
          </a:prstGeom>
          <a:noFill/>
        </p:spPr>
        <p:txBody>
          <a:bodyPr wrap="square" rtlCol="0">
            <a:spAutoFit/>
          </a:bodyPr>
          <a:lstStyle/>
          <a:p>
            <a:pPr marL="457200" lvl="0" indent="-457200">
              <a:defRPr/>
            </a:pPr>
            <a:r>
              <a:rPr kumimoji="0" lang="en-US" sz="2200" b="0" i="0" u="none" strike="noStrike" kern="1200" cap="none" spc="0" normalizeH="0" baseline="0" noProof="0" dirty="0">
                <a:ln>
                  <a:noFill/>
                </a:ln>
                <a:solidFill>
                  <a:prstClr val="white">
                    <a:lumMod val="50000"/>
                  </a:prstClr>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	</a:t>
            </a:r>
            <a:r>
              <a:rPr lang="en-US" sz="2200" dirty="0">
                <a:solidFill>
                  <a:prstClr val="white">
                    <a:lumMod val="50000"/>
                  </a:prstClr>
                </a:solidFill>
                <a:effectLst>
                  <a:outerShdw blurRad="50800" dist="50800" dir="5400000" algn="t" rotWithShape="0">
                    <a:prstClr val="black">
                      <a:alpha val="70000"/>
                    </a:prstClr>
                  </a:outerShdw>
                </a:effectLst>
                <a:latin typeface="Arial Black" panose="020B0A04020102020204" pitchFamily="34" charset="0"/>
              </a:rPr>
              <a:t>God </a:t>
            </a:r>
            <a:r>
              <a:rPr kumimoji="0" lang="en-US" sz="2200" b="0" i="0" u="none" strike="noStrike" kern="1200" cap="none" spc="0" normalizeH="0" baseline="0" noProof="0" dirty="0">
                <a:ln>
                  <a:noFill/>
                </a:ln>
                <a:solidFill>
                  <a:prstClr val="white">
                    <a:lumMod val="50000"/>
                  </a:prstClr>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Is Great</a:t>
            </a:r>
            <a:r>
              <a:rPr kumimoji="0" lang="en-US" sz="2000" b="0" i="0" u="none" strike="noStrike" kern="1200" cap="none" spc="0" normalizeH="0" baseline="0" noProof="0" dirty="0">
                <a:ln>
                  <a:noFill/>
                </a:ln>
                <a:solidFill>
                  <a:prstClr val="white">
                    <a:lumMod val="50000"/>
                  </a:prstClr>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a:t>
            </a:r>
          </a:p>
        </p:txBody>
      </p:sp>
      <p:sp>
        <p:nvSpPr>
          <p:cNvPr id="11" name="TextBox 10"/>
          <p:cNvSpPr txBox="1"/>
          <p:nvPr/>
        </p:nvSpPr>
        <p:spPr>
          <a:xfrm>
            <a:off x="190500" y="3311392"/>
            <a:ext cx="4381500" cy="430887"/>
          </a:xfrm>
          <a:prstGeom prst="rect">
            <a:avLst/>
          </a:prstGeom>
          <a:noFill/>
        </p:spPr>
        <p:txBody>
          <a:bodyPr wrap="square" rtlCol="0">
            <a:spAutoFit/>
          </a:bodyPr>
          <a:lstStyle/>
          <a:p>
            <a:pPr marL="457200" lvl="0" indent="-457200">
              <a:defRPr/>
            </a:pPr>
            <a:r>
              <a:rPr kumimoji="0" lang="en-US" sz="2200" b="0" i="0" u="none" strike="noStrike" kern="1200" cap="none" spc="0" normalizeH="0" baseline="0" noProof="0" dirty="0">
                <a:ln>
                  <a:noFill/>
                </a:ln>
                <a:solidFill>
                  <a:prstClr val="white">
                    <a:lumMod val="50000"/>
                  </a:prstClr>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II.	</a:t>
            </a:r>
            <a:r>
              <a:rPr lang="en-US" sz="2200" dirty="0">
                <a:solidFill>
                  <a:prstClr val="white">
                    <a:lumMod val="50000"/>
                  </a:prstClr>
                </a:solidFill>
                <a:effectLst>
                  <a:outerShdw blurRad="50800" dist="50800" dir="5400000" algn="t" rotWithShape="0">
                    <a:prstClr val="black">
                      <a:alpha val="70000"/>
                    </a:prstClr>
                  </a:outerShdw>
                </a:effectLst>
                <a:latin typeface="Arial Black" panose="020B0A04020102020204" pitchFamily="34" charset="0"/>
              </a:rPr>
              <a:t>God </a:t>
            </a:r>
            <a:r>
              <a:rPr kumimoji="0" lang="en-US" sz="2200" b="0" i="0" u="none" strike="noStrike" kern="1200" cap="none" spc="0" normalizeH="0" baseline="0" noProof="0" dirty="0">
                <a:ln>
                  <a:noFill/>
                </a:ln>
                <a:solidFill>
                  <a:prstClr val="white">
                    <a:lumMod val="50000"/>
                  </a:prstClr>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Is Love!</a:t>
            </a:r>
          </a:p>
        </p:txBody>
      </p:sp>
      <p:sp>
        <p:nvSpPr>
          <p:cNvPr id="12" name="TextBox 11"/>
          <p:cNvSpPr txBox="1"/>
          <p:nvPr/>
        </p:nvSpPr>
        <p:spPr>
          <a:xfrm>
            <a:off x="494674" y="5148603"/>
            <a:ext cx="8214611" cy="1200329"/>
          </a:xfrm>
          <a:prstGeom prst="rect">
            <a:avLst/>
          </a:prstGeom>
          <a:noFill/>
        </p:spPr>
        <p:txBody>
          <a:bodyPr wrap="square" rtlCol="0">
            <a:spAutoFit/>
          </a:bodyPr>
          <a:lstStyle/>
          <a:p>
            <a:pPr marR="0" algn="just">
              <a:spcBef>
                <a:spcPts val="0"/>
              </a:spcBef>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Revelation 20:15 (KJV)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r>
              <a:rPr lang="en-US" sz="2400" dirty="0">
                <a:latin typeface="Times New Roman" panose="02020603050405020304" pitchFamily="18" charset="0"/>
                <a:ea typeface="Calibri" panose="020F0502020204030204" pitchFamily="34" charset="0"/>
                <a:cs typeface="Times New Roman" panose="02020603050405020304" pitchFamily="18" charset="0"/>
              </a:rPr>
              <a:t>15  And whosoever was not found written in the book of life was cast into the lake of fire.</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190500" y="3698863"/>
            <a:ext cx="4381500" cy="523220"/>
          </a:xfrm>
          <a:prstGeom prst="rect">
            <a:avLst/>
          </a:prstGeom>
          <a:noFill/>
        </p:spPr>
        <p:txBody>
          <a:bodyPr wrap="square" rtlCol="0">
            <a:spAutoFit/>
          </a:bodyPr>
          <a:lstStyle/>
          <a:p>
            <a:pPr marL="569913" lvl="0" indent="-569913">
              <a:defRPr/>
            </a:pPr>
            <a:r>
              <a:rPr kumimoji="0" lang="en-US" sz="2800" b="0" i="0" u="none" strike="noStrike" kern="1200" cap="none" spc="0" normalizeH="0" baseline="0" noProof="0" dirty="0">
                <a:ln>
                  <a:noFill/>
                </a:ln>
                <a:solidFill>
                  <a:srgbClr val="8E783F"/>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III.	</a:t>
            </a:r>
            <a:r>
              <a:rPr lang="en-US" sz="2800" dirty="0">
                <a:solidFill>
                  <a:srgbClr val="8E783F"/>
                </a:solidFill>
                <a:effectLst>
                  <a:outerShdw blurRad="50800" dist="50800" dir="5400000" algn="t" rotWithShape="0">
                    <a:prstClr val="black">
                      <a:alpha val="70000"/>
                    </a:prstClr>
                  </a:outerShdw>
                </a:effectLst>
                <a:latin typeface="Arial Black" panose="020B0A04020102020204" pitchFamily="34" charset="0"/>
              </a:rPr>
              <a:t>God </a:t>
            </a:r>
            <a:r>
              <a:rPr kumimoji="0" lang="en-US" sz="2800" b="0" i="0" u="none" strike="noStrike" kern="1200" cap="none" spc="0" normalizeH="0" baseline="0" noProof="0" dirty="0">
                <a:ln>
                  <a:noFill/>
                </a:ln>
                <a:solidFill>
                  <a:srgbClr val="8E783F"/>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Is Faithful!</a:t>
            </a:r>
          </a:p>
        </p:txBody>
      </p:sp>
      <p:sp>
        <p:nvSpPr>
          <p:cNvPr id="14" name="TextBox 13"/>
          <p:cNvSpPr txBox="1"/>
          <p:nvPr/>
        </p:nvSpPr>
        <p:spPr>
          <a:xfrm>
            <a:off x="809467" y="4184469"/>
            <a:ext cx="5711253" cy="584775"/>
          </a:xfrm>
          <a:prstGeom prst="rect">
            <a:avLst/>
          </a:prstGeom>
          <a:noFill/>
        </p:spPr>
        <p:txBody>
          <a:bodyPr wrap="square" rtlCol="0">
            <a:spAutoFit/>
          </a:bodyPr>
          <a:lstStyle/>
          <a:p>
            <a:pPr marL="465138" marR="0" lvl="0" indent="-465138" algn="l" defTabSz="457200" rtl="0" eaLnBrk="1" fontAlgn="auto" latinLnBrk="0" hangingPunct="1">
              <a:lnSpc>
                <a:spcPct val="100000"/>
              </a:lnSpc>
              <a:spcBef>
                <a:spcPts val="0"/>
              </a:spcBef>
              <a:spcAft>
                <a:spcPts val="0"/>
              </a:spcAft>
              <a:buClrTx/>
              <a:buSzPct val="100000"/>
              <a:buFont typeface="Wingdings 2" panose="05020102010507070707" pitchFamily="18" charset="2"/>
              <a:buChar char=""/>
              <a:tabLst/>
              <a:defRPr/>
            </a:pPr>
            <a:r>
              <a:rPr kumimoji="0" lang="en-US" sz="3200" b="1" i="0" u="none" strike="noStrike" kern="1200" cap="none" spc="0" normalizeH="0" baseline="0" noProof="0" dirty="0">
                <a:ln>
                  <a:noFill/>
                </a:ln>
                <a:solidFill>
                  <a:prstClr val="black"/>
                </a:solidFill>
                <a:effectLst>
                  <a:outerShdw blurRad="50800" dist="38100" dir="5400000" algn="t" rotWithShape="0">
                    <a:prstClr val="black">
                      <a:alpha val="40000"/>
                    </a:prstClr>
                  </a:outerShdw>
                </a:effectLst>
                <a:uLnTx/>
                <a:uFillTx/>
                <a:latin typeface="AR CENA" panose="02000000000000000000" pitchFamily="2" charset="0"/>
                <a:ea typeface="+mn-ea"/>
                <a:cs typeface="Arial" panose="020B0604020202020204" pitchFamily="34" charset="0"/>
              </a:rPr>
              <a:t>The salvation of the Christian</a:t>
            </a:r>
          </a:p>
        </p:txBody>
      </p:sp>
      <p:sp>
        <p:nvSpPr>
          <p:cNvPr id="15" name="TextBox 14"/>
          <p:cNvSpPr txBox="1"/>
          <p:nvPr/>
        </p:nvSpPr>
        <p:spPr>
          <a:xfrm>
            <a:off x="809467" y="4598951"/>
            <a:ext cx="5711253" cy="584775"/>
          </a:xfrm>
          <a:prstGeom prst="rect">
            <a:avLst/>
          </a:prstGeom>
          <a:noFill/>
        </p:spPr>
        <p:txBody>
          <a:bodyPr wrap="square" rtlCol="0">
            <a:spAutoFit/>
          </a:bodyPr>
          <a:lstStyle/>
          <a:p>
            <a:pPr marL="465138" marR="0" lvl="0" indent="-465138" algn="l" defTabSz="457200" rtl="0" eaLnBrk="1" fontAlgn="auto" latinLnBrk="0" hangingPunct="1">
              <a:lnSpc>
                <a:spcPct val="100000"/>
              </a:lnSpc>
              <a:spcBef>
                <a:spcPts val="0"/>
              </a:spcBef>
              <a:spcAft>
                <a:spcPts val="0"/>
              </a:spcAft>
              <a:buClrTx/>
              <a:buSzPct val="100000"/>
              <a:buFont typeface="Wingdings 2" panose="05020102010507070707" pitchFamily="18" charset="2"/>
              <a:buChar char=""/>
              <a:tabLst/>
              <a:defRPr/>
            </a:pPr>
            <a:r>
              <a:rPr kumimoji="0" lang="en-US" sz="3200" b="1" i="0" u="none" strike="noStrike" kern="1200" cap="none" spc="0" normalizeH="0" baseline="0" noProof="0" dirty="0">
                <a:ln>
                  <a:noFill/>
                </a:ln>
                <a:solidFill>
                  <a:prstClr val="black"/>
                </a:solidFill>
                <a:effectLst>
                  <a:outerShdw blurRad="50800" dist="38100" dir="5400000" algn="t" rotWithShape="0">
                    <a:prstClr val="black">
                      <a:alpha val="40000"/>
                    </a:prstClr>
                  </a:outerShdw>
                </a:effectLst>
                <a:uLnTx/>
                <a:uFillTx/>
                <a:latin typeface="AR CENA" panose="02000000000000000000" pitchFamily="2" charset="0"/>
                <a:ea typeface="+mn-ea"/>
                <a:cs typeface="Arial" panose="020B0604020202020204" pitchFamily="34" charset="0"/>
              </a:rPr>
              <a:t>The condemnation of the unfaithful</a:t>
            </a:r>
          </a:p>
        </p:txBody>
      </p:sp>
    </p:spTree>
    <p:extLst>
      <p:ext uri="{BB962C8B-B14F-4D97-AF65-F5344CB8AC3E}">
        <p14:creationId xmlns:p14="http://schemas.microsoft.com/office/powerpoint/2010/main" val="32781646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8947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173574"/>
            <a:ext cx="9144000" cy="646331"/>
          </a:xfrm>
          <a:prstGeom prst="rect">
            <a:avLst/>
          </a:prstGeom>
          <a:solidFill>
            <a:srgbClr val="C1A14E"/>
          </a:solidFill>
          <a:ln>
            <a:solidFill>
              <a:srgbClr val="101415"/>
            </a:solidFill>
          </a:ln>
        </p:spPr>
        <p:txBody>
          <a:bodyPr wrap="square" rtlCol="0">
            <a:spAutoFit/>
          </a:bodyPr>
          <a:lstStyle/>
          <a:p>
            <a:pPr lvl="0" algn="ctr"/>
            <a:r>
              <a:rPr lang="en-US" sz="3600" b="1" spc="-150" dirty="0">
                <a:solidFill>
                  <a:prstClr val="black"/>
                </a:solidFill>
                <a:latin typeface="Calisto MT" panose="02040603050505030304" pitchFamily="18" charset="0"/>
              </a:rPr>
              <a:t>The God to Whom We Draw Near</a:t>
            </a:r>
          </a:p>
        </p:txBody>
      </p:sp>
      <p:sp>
        <p:nvSpPr>
          <p:cNvPr id="8" name="TextBox 7"/>
          <p:cNvSpPr txBox="1"/>
          <p:nvPr/>
        </p:nvSpPr>
        <p:spPr>
          <a:xfrm>
            <a:off x="190500" y="2947720"/>
            <a:ext cx="4381500" cy="523220"/>
          </a:xfrm>
          <a:prstGeom prst="rect">
            <a:avLst/>
          </a:prstGeom>
          <a:noFill/>
        </p:spPr>
        <p:txBody>
          <a:bodyPr wrap="square" rtlCol="0">
            <a:spAutoFit/>
          </a:bodyPr>
          <a:lstStyle/>
          <a:p>
            <a:pPr marL="457200" indent="-457200"/>
            <a:r>
              <a:rPr lang="en-US" sz="2800" dirty="0">
                <a:solidFill>
                  <a:srgbClr val="8E783F"/>
                </a:solidFill>
                <a:effectLst>
                  <a:outerShdw blurRad="50800" dist="50800" dir="5400000" algn="t" rotWithShape="0">
                    <a:prstClr val="black">
                      <a:alpha val="70000"/>
                    </a:prstClr>
                  </a:outerShdw>
                </a:effectLst>
                <a:latin typeface="Arial Black" panose="020B0A04020102020204" pitchFamily="34" charset="0"/>
              </a:rPr>
              <a:t>I.	God Is Great!</a:t>
            </a:r>
          </a:p>
        </p:txBody>
      </p:sp>
      <p:sp>
        <p:nvSpPr>
          <p:cNvPr id="10" name="TextBox 9"/>
          <p:cNvSpPr txBox="1"/>
          <p:nvPr/>
        </p:nvSpPr>
        <p:spPr>
          <a:xfrm>
            <a:off x="625928" y="3496058"/>
            <a:ext cx="8071758" cy="1200329"/>
          </a:xfrm>
          <a:prstGeom prst="rect">
            <a:avLst/>
          </a:prstGeom>
          <a:noFill/>
        </p:spPr>
        <p:txBody>
          <a:bodyPr wrap="square" rtlCol="0">
            <a:spAutoFit/>
          </a:bodyPr>
          <a:lstStyle/>
          <a:p>
            <a:pPr marL="457200" marR="0" indent="-457200" algn="just">
              <a:spcBef>
                <a:spcPts val="0"/>
              </a:spcBef>
              <a:spcAft>
                <a:spcPts val="0"/>
              </a:spcAft>
            </a:pPr>
            <a:r>
              <a:rPr lang="en-US" sz="24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Psalm 19:1 (ESV) </a:t>
            </a:r>
            <a:endPar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endParaRPr>
          </a:p>
          <a:p>
            <a:pPr algn="just"/>
            <a:r>
              <a:rPr lang="en-US"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1 The heavens declare the glory of God, and the sky above pro-claims his handiwork. </a:t>
            </a:r>
            <a:endPar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392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173574"/>
            <a:ext cx="9144000" cy="646331"/>
          </a:xfrm>
          <a:prstGeom prst="rect">
            <a:avLst/>
          </a:prstGeom>
          <a:solidFill>
            <a:srgbClr val="C1A14E"/>
          </a:solidFill>
          <a:ln>
            <a:solidFill>
              <a:srgbClr val="101415"/>
            </a:solidFill>
          </a:ln>
        </p:spPr>
        <p:txBody>
          <a:bodyPr wrap="square" rtlCol="0">
            <a:spAutoFit/>
          </a:bodyPr>
          <a:lstStyle/>
          <a:p>
            <a:pPr lvl="0" algn="ctr"/>
            <a:r>
              <a:rPr lang="en-US" sz="3600" b="1" spc="-150" dirty="0">
                <a:solidFill>
                  <a:prstClr val="black"/>
                </a:solidFill>
                <a:latin typeface="Calisto MT" panose="02040603050505030304" pitchFamily="18" charset="0"/>
              </a:rPr>
              <a:t>The God to Whom We Draw Near</a:t>
            </a:r>
          </a:p>
        </p:txBody>
      </p:sp>
      <p:sp>
        <p:nvSpPr>
          <p:cNvPr id="8" name="TextBox 7"/>
          <p:cNvSpPr txBox="1"/>
          <p:nvPr/>
        </p:nvSpPr>
        <p:spPr>
          <a:xfrm>
            <a:off x="190500" y="2947720"/>
            <a:ext cx="4381500" cy="523220"/>
          </a:xfrm>
          <a:prstGeom prst="rect">
            <a:avLst/>
          </a:prstGeom>
          <a:noFill/>
        </p:spPr>
        <p:txBody>
          <a:bodyPr wrap="square" rtlCol="0">
            <a:spAutoFit/>
          </a:bodyPr>
          <a:lstStyle/>
          <a:p>
            <a:pPr marL="457200" indent="-457200"/>
            <a:r>
              <a:rPr lang="en-US" sz="2800" dirty="0">
                <a:solidFill>
                  <a:srgbClr val="8E783F"/>
                </a:solidFill>
                <a:effectLst>
                  <a:outerShdw blurRad="50800" dist="50800" dir="5400000" algn="t" rotWithShape="0">
                    <a:prstClr val="black">
                      <a:alpha val="70000"/>
                    </a:prstClr>
                  </a:outerShdw>
                </a:effectLst>
                <a:latin typeface="Arial Black" panose="020B0A04020102020204" pitchFamily="34" charset="0"/>
              </a:rPr>
              <a:t>I.	God Is Great!</a:t>
            </a:r>
          </a:p>
        </p:txBody>
      </p:sp>
      <p:sp>
        <p:nvSpPr>
          <p:cNvPr id="10" name="TextBox 9"/>
          <p:cNvSpPr txBox="1"/>
          <p:nvPr/>
        </p:nvSpPr>
        <p:spPr>
          <a:xfrm>
            <a:off x="625928" y="3496058"/>
            <a:ext cx="8071758" cy="1200329"/>
          </a:xfrm>
          <a:prstGeom prst="rect">
            <a:avLst/>
          </a:prstGeom>
          <a:noFill/>
        </p:spPr>
        <p:txBody>
          <a:bodyPr wrap="square" rtlCol="0">
            <a:spAutoFit/>
          </a:bodyPr>
          <a:lstStyle/>
          <a:p>
            <a:pPr algn="just"/>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Psalm 14:1 (ESV)</a:t>
            </a:r>
          </a:p>
          <a:p>
            <a:pPr algn="just"/>
            <a:r>
              <a:rPr lang="en-US" sz="240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fool says in his heart, “There is no God.” They are </a:t>
            </a:r>
            <a:r>
              <a:rPr lang="en-US"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cor-rupt</a:t>
            </a:r>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they do abominable deeds, there is none who does good.</a:t>
            </a:r>
          </a:p>
        </p:txBody>
      </p:sp>
    </p:spTree>
    <p:extLst>
      <p:ext uri="{BB962C8B-B14F-4D97-AF65-F5344CB8AC3E}">
        <p14:creationId xmlns:p14="http://schemas.microsoft.com/office/powerpoint/2010/main" val="24528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173574"/>
            <a:ext cx="9144000" cy="646331"/>
          </a:xfrm>
          <a:prstGeom prst="rect">
            <a:avLst/>
          </a:prstGeom>
          <a:solidFill>
            <a:srgbClr val="C1A14E"/>
          </a:solidFill>
          <a:ln>
            <a:solidFill>
              <a:srgbClr val="101415"/>
            </a:solidFill>
          </a:ln>
        </p:spPr>
        <p:txBody>
          <a:bodyPr wrap="square" rtlCol="0">
            <a:spAutoFit/>
          </a:bodyPr>
          <a:lstStyle/>
          <a:p>
            <a:pPr lvl="0" algn="ctr"/>
            <a:r>
              <a:rPr lang="en-US" sz="3600" b="1" spc="-150" dirty="0">
                <a:solidFill>
                  <a:prstClr val="black"/>
                </a:solidFill>
                <a:latin typeface="Calisto MT" panose="02040603050505030304" pitchFamily="18" charset="0"/>
              </a:rPr>
              <a:t>The God to Whom We Draw Near</a:t>
            </a:r>
          </a:p>
        </p:txBody>
      </p:sp>
      <p:sp>
        <p:nvSpPr>
          <p:cNvPr id="8" name="TextBox 7"/>
          <p:cNvSpPr txBox="1"/>
          <p:nvPr/>
        </p:nvSpPr>
        <p:spPr>
          <a:xfrm>
            <a:off x="190500" y="2947720"/>
            <a:ext cx="4381500" cy="523220"/>
          </a:xfrm>
          <a:prstGeom prst="rect">
            <a:avLst/>
          </a:prstGeom>
          <a:noFill/>
        </p:spPr>
        <p:txBody>
          <a:bodyPr wrap="square" rtlCol="0">
            <a:spAutoFit/>
          </a:bodyPr>
          <a:lstStyle/>
          <a:p>
            <a:pPr marL="457200" indent="-457200"/>
            <a:r>
              <a:rPr lang="en-US" sz="2800" dirty="0">
                <a:solidFill>
                  <a:srgbClr val="8E783F"/>
                </a:solidFill>
                <a:effectLst>
                  <a:outerShdw blurRad="50800" dist="50800" dir="5400000" algn="t" rotWithShape="0">
                    <a:prstClr val="black">
                      <a:alpha val="70000"/>
                    </a:prstClr>
                  </a:outerShdw>
                </a:effectLst>
                <a:latin typeface="Arial Black" panose="020B0A04020102020204" pitchFamily="34" charset="0"/>
              </a:rPr>
              <a:t>I.	God Is Great!</a:t>
            </a:r>
          </a:p>
        </p:txBody>
      </p:sp>
      <p:sp>
        <p:nvSpPr>
          <p:cNvPr id="10" name="TextBox 9"/>
          <p:cNvSpPr txBox="1"/>
          <p:nvPr/>
        </p:nvSpPr>
        <p:spPr>
          <a:xfrm>
            <a:off x="625928" y="3496058"/>
            <a:ext cx="8071758" cy="1200329"/>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John 3:20 (ESV)</a:t>
            </a:r>
          </a:p>
          <a:p>
            <a:pPr algn="just"/>
            <a:r>
              <a:rPr lang="en-US" sz="240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 </a:t>
            </a:r>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for whenever our heart condemns us, God is greater than our heart, and he knows everything.</a:t>
            </a:r>
          </a:p>
        </p:txBody>
      </p:sp>
    </p:spTree>
    <p:extLst>
      <p:ext uri="{BB962C8B-B14F-4D97-AF65-F5344CB8AC3E}">
        <p14:creationId xmlns:p14="http://schemas.microsoft.com/office/powerpoint/2010/main" val="85070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173574"/>
            <a:ext cx="9144000" cy="646331"/>
          </a:xfrm>
          <a:prstGeom prst="rect">
            <a:avLst/>
          </a:prstGeom>
          <a:solidFill>
            <a:srgbClr val="C1A14E"/>
          </a:solidFill>
          <a:ln>
            <a:solidFill>
              <a:srgbClr val="101415"/>
            </a:solidFill>
          </a:ln>
        </p:spPr>
        <p:txBody>
          <a:bodyPr wrap="square" rtlCol="0">
            <a:spAutoFit/>
          </a:bodyPr>
          <a:lstStyle/>
          <a:p>
            <a:pPr lvl="0" algn="ctr"/>
            <a:r>
              <a:rPr lang="en-US" sz="3600" b="1" spc="-150" dirty="0">
                <a:solidFill>
                  <a:prstClr val="black"/>
                </a:solidFill>
                <a:latin typeface="Calisto MT" panose="02040603050505030304" pitchFamily="18" charset="0"/>
              </a:rPr>
              <a:t>The God to Whom We Draw Near</a:t>
            </a:r>
          </a:p>
        </p:txBody>
      </p:sp>
      <p:sp>
        <p:nvSpPr>
          <p:cNvPr id="8" name="TextBox 7"/>
          <p:cNvSpPr txBox="1"/>
          <p:nvPr/>
        </p:nvSpPr>
        <p:spPr>
          <a:xfrm>
            <a:off x="190500" y="2947720"/>
            <a:ext cx="4381500" cy="523220"/>
          </a:xfrm>
          <a:prstGeom prst="rect">
            <a:avLst/>
          </a:prstGeom>
          <a:noFill/>
        </p:spPr>
        <p:txBody>
          <a:bodyPr wrap="square" rtlCol="0">
            <a:spAutoFit/>
          </a:bodyPr>
          <a:lstStyle/>
          <a:p>
            <a:pPr marL="457200" indent="-457200"/>
            <a:r>
              <a:rPr lang="en-US" sz="2800" dirty="0">
                <a:solidFill>
                  <a:srgbClr val="8E783F"/>
                </a:solidFill>
                <a:effectLst>
                  <a:outerShdw blurRad="50800" dist="50800" dir="5400000" algn="t" rotWithShape="0">
                    <a:prstClr val="black">
                      <a:alpha val="70000"/>
                    </a:prstClr>
                  </a:outerShdw>
                </a:effectLst>
                <a:latin typeface="Arial Black" panose="020B0A04020102020204" pitchFamily="34" charset="0"/>
              </a:rPr>
              <a:t>I.	God Is Great!</a:t>
            </a:r>
          </a:p>
        </p:txBody>
      </p:sp>
      <p:sp>
        <p:nvSpPr>
          <p:cNvPr id="10" name="TextBox 9"/>
          <p:cNvSpPr txBox="1"/>
          <p:nvPr/>
        </p:nvSpPr>
        <p:spPr>
          <a:xfrm>
            <a:off x="625928" y="3496058"/>
            <a:ext cx="8071758" cy="1938992"/>
          </a:xfrm>
          <a:prstGeom prst="rect">
            <a:avLst/>
          </a:prstGeom>
          <a:noFill/>
        </p:spPr>
        <p:txBody>
          <a:bodyPr wrap="square" rtlCol="0">
            <a:spAutoFit/>
          </a:bodyPr>
          <a:lstStyle/>
          <a:p>
            <a:pPr marL="457200" marR="0" indent="-457200" algn="just">
              <a:spcBef>
                <a:spcPts val="0"/>
              </a:spcBef>
              <a:spcAft>
                <a:spcPts val="0"/>
              </a:spcAft>
            </a:pPr>
            <a:r>
              <a:rPr lang="en-US" sz="2400" b="1" dirty="0">
                <a:latin typeface="Times New Roman" panose="02020603050405020304" pitchFamily="18" charset="0"/>
                <a:ea typeface="Times New Roman" panose="02020603050405020304" pitchFamily="18" charset="0"/>
              </a:rPr>
              <a:t>Psalm 139:2-4 (ESV) </a:t>
            </a:r>
            <a:endParaRPr lang="en-US" sz="2400" dirty="0">
              <a:latin typeface="Arial" panose="020B0604020202020204" pitchFamily="34" charset="0"/>
              <a:ea typeface="Calibri" panose="020F0502020204030204" pitchFamily="34" charset="0"/>
            </a:endParaRPr>
          </a:p>
          <a:p>
            <a:pPr algn="just"/>
            <a:r>
              <a:rPr lang="en-US" sz="2400" dirty="0">
                <a:latin typeface="Times New Roman" panose="02020603050405020304" pitchFamily="18" charset="0"/>
                <a:ea typeface="Times New Roman" panose="02020603050405020304" pitchFamily="18" charset="0"/>
              </a:rPr>
              <a:t>2  You know when I sit down and when I rise up; you discern my thoughts from afar.  3  You search out my path and my lying down and are acquainted with all my ways.  4  Even before a word is on my tongue, behold, O LORD, you know it altogether.</a:t>
            </a:r>
            <a:r>
              <a:rPr lang="en-US" sz="2400" dirty="0">
                <a:latin typeface="Arial" panose="020B0604020202020204" pitchFamily="34" charset="0"/>
                <a:ea typeface="Times New Roman" panose="02020603050405020304" pitchFamily="18" charset="0"/>
              </a:rPr>
              <a:t> </a:t>
            </a:r>
            <a:endPar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029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173574"/>
            <a:ext cx="9144000" cy="646331"/>
          </a:xfrm>
          <a:prstGeom prst="rect">
            <a:avLst/>
          </a:prstGeom>
          <a:solidFill>
            <a:srgbClr val="C1A14E"/>
          </a:solidFill>
          <a:ln>
            <a:solidFill>
              <a:srgbClr val="101415"/>
            </a:solidFill>
          </a:ln>
        </p:spPr>
        <p:txBody>
          <a:bodyPr wrap="square" rtlCol="0">
            <a:spAutoFit/>
          </a:bodyPr>
          <a:lstStyle/>
          <a:p>
            <a:pPr lvl="0" algn="ctr"/>
            <a:r>
              <a:rPr lang="en-US" sz="3600" b="1" spc="-150" dirty="0">
                <a:solidFill>
                  <a:prstClr val="black"/>
                </a:solidFill>
                <a:latin typeface="Calisto MT" panose="02040603050505030304" pitchFamily="18" charset="0"/>
              </a:rPr>
              <a:t>The God to Whom We Draw Near</a:t>
            </a:r>
          </a:p>
        </p:txBody>
      </p:sp>
      <p:sp>
        <p:nvSpPr>
          <p:cNvPr id="8" name="TextBox 7"/>
          <p:cNvSpPr txBox="1"/>
          <p:nvPr/>
        </p:nvSpPr>
        <p:spPr>
          <a:xfrm>
            <a:off x="190500" y="2947720"/>
            <a:ext cx="4381500" cy="523220"/>
          </a:xfrm>
          <a:prstGeom prst="rect">
            <a:avLst/>
          </a:prstGeom>
          <a:noFill/>
        </p:spPr>
        <p:txBody>
          <a:bodyPr wrap="square" rtlCol="0">
            <a:spAutoFit/>
          </a:bodyPr>
          <a:lstStyle/>
          <a:p>
            <a:pPr marL="457200" indent="-457200"/>
            <a:r>
              <a:rPr lang="en-US" sz="2800" dirty="0">
                <a:solidFill>
                  <a:srgbClr val="8E783F"/>
                </a:solidFill>
                <a:effectLst>
                  <a:outerShdw blurRad="50800" dist="50800" dir="5400000" algn="t" rotWithShape="0">
                    <a:prstClr val="black">
                      <a:alpha val="70000"/>
                    </a:prstClr>
                  </a:outerShdw>
                </a:effectLst>
                <a:latin typeface="Arial Black" panose="020B0A04020102020204" pitchFamily="34" charset="0"/>
              </a:rPr>
              <a:t>I.	God Is Great!</a:t>
            </a:r>
          </a:p>
        </p:txBody>
      </p:sp>
      <p:sp>
        <p:nvSpPr>
          <p:cNvPr id="10" name="TextBox 9"/>
          <p:cNvSpPr txBox="1"/>
          <p:nvPr/>
        </p:nvSpPr>
        <p:spPr>
          <a:xfrm>
            <a:off x="625928" y="3496058"/>
            <a:ext cx="8071758" cy="1569660"/>
          </a:xfrm>
          <a:prstGeom prst="rect">
            <a:avLst/>
          </a:prstGeom>
          <a:noFill/>
        </p:spPr>
        <p:txBody>
          <a:bodyPr wrap="square" rtlCol="0">
            <a:spAutoFit/>
          </a:bodyPr>
          <a:lstStyle/>
          <a:p>
            <a:pPr algn="just"/>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Hebrews 4:13 (NIV)</a:t>
            </a:r>
          </a:p>
          <a:p>
            <a:pPr algn="just"/>
            <a:r>
              <a:rPr lang="en-US" sz="240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13 </a:t>
            </a:r>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Nothing in all creation is hidden from God’s sight. Every-thing is uncovered and laid bare before the eyes of him to whom we must give account.</a:t>
            </a:r>
          </a:p>
        </p:txBody>
      </p:sp>
    </p:spTree>
    <p:extLst>
      <p:ext uri="{BB962C8B-B14F-4D97-AF65-F5344CB8AC3E}">
        <p14:creationId xmlns:p14="http://schemas.microsoft.com/office/powerpoint/2010/main" val="260163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173574"/>
            <a:ext cx="9144000" cy="646331"/>
          </a:xfrm>
          <a:prstGeom prst="rect">
            <a:avLst/>
          </a:prstGeom>
          <a:solidFill>
            <a:srgbClr val="C1A14E"/>
          </a:solidFill>
          <a:ln>
            <a:solidFill>
              <a:srgbClr val="101415"/>
            </a:solidFill>
          </a:ln>
        </p:spPr>
        <p:txBody>
          <a:bodyPr wrap="square" rtlCol="0">
            <a:spAutoFit/>
          </a:bodyPr>
          <a:lstStyle/>
          <a:p>
            <a:pPr lvl="0" algn="ctr"/>
            <a:r>
              <a:rPr lang="en-US" sz="3600" b="1" spc="-150" dirty="0">
                <a:solidFill>
                  <a:prstClr val="black"/>
                </a:solidFill>
                <a:latin typeface="Calisto MT" panose="02040603050505030304" pitchFamily="18" charset="0"/>
              </a:rPr>
              <a:t>The God to Whom We Draw Near</a:t>
            </a:r>
          </a:p>
        </p:txBody>
      </p:sp>
      <p:sp>
        <p:nvSpPr>
          <p:cNvPr id="8" name="TextBox 7"/>
          <p:cNvSpPr txBox="1"/>
          <p:nvPr/>
        </p:nvSpPr>
        <p:spPr>
          <a:xfrm>
            <a:off x="190500" y="2947720"/>
            <a:ext cx="4381500" cy="430887"/>
          </a:xfrm>
          <a:prstGeom prst="rect">
            <a:avLst/>
          </a:prstGeom>
          <a:noFill/>
        </p:spPr>
        <p:txBody>
          <a:bodyPr wrap="square" rtlCol="0">
            <a:spAutoFit/>
          </a:bodyPr>
          <a:lstStyle/>
          <a:p>
            <a:pPr marL="457200" lvl="0" indent="-457200">
              <a:defRPr/>
            </a:pPr>
            <a:r>
              <a:rPr kumimoji="0" lang="en-US" sz="2200" b="0" i="0" u="none" strike="noStrike" kern="1200" cap="none" spc="0" normalizeH="0" baseline="0" noProof="0" dirty="0">
                <a:ln>
                  <a:noFill/>
                </a:ln>
                <a:solidFill>
                  <a:schemeClr val="bg1">
                    <a:lumMod val="50000"/>
                  </a:schemeClr>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	</a:t>
            </a:r>
            <a:r>
              <a:rPr lang="en-US" sz="2200" dirty="0">
                <a:solidFill>
                  <a:schemeClr val="bg1">
                    <a:lumMod val="50000"/>
                  </a:schemeClr>
                </a:solidFill>
                <a:effectLst>
                  <a:outerShdw blurRad="50800" dist="50800" dir="5400000" algn="t" rotWithShape="0">
                    <a:prstClr val="black">
                      <a:alpha val="70000"/>
                    </a:prstClr>
                  </a:outerShdw>
                </a:effectLst>
                <a:latin typeface="Arial Black" panose="020B0A04020102020204" pitchFamily="34" charset="0"/>
              </a:rPr>
              <a:t>God </a:t>
            </a:r>
            <a:r>
              <a:rPr kumimoji="0" lang="en-US" sz="2200" b="0" i="0" u="none" strike="noStrike" kern="1200" cap="none" spc="0" normalizeH="0" baseline="0" noProof="0" dirty="0">
                <a:ln>
                  <a:noFill/>
                </a:ln>
                <a:solidFill>
                  <a:schemeClr val="bg1">
                    <a:lumMod val="50000"/>
                  </a:schemeClr>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Is Great</a:t>
            </a:r>
            <a:r>
              <a:rPr kumimoji="0" lang="en-US" sz="2000" b="0" i="0" u="none" strike="noStrike" kern="1200" cap="none" spc="0" normalizeH="0" baseline="0" noProof="0" dirty="0">
                <a:ln>
                  <a:noFill/>
                </a:ln>
                <a:solidFill>
                  <a:schemeClr val="bg1">
                    <a:lumMod val="50000"/>
                  </a:schemeClr>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a:t>
            </a:r>
          </a:p>
        </p:txBody>
      </p:sp>
      <p:sp>
        <p:nvSpPr>
          <p:cNvPr id="11" name="TextBox 10"/>
          <p:cNvSpPr txBox="1"/>
          <p:nvPr/>
        </p:nvSpPr>
        <p:spPr>
          <a:xfrm>
            <a:off x="190500" y="3378607"/>
            <a:ext cx="4381500" cy="523220"/>
          </a:xfrm>
          <a:prstGeom prst="rect">
            <a:avLst/>
          </a:prstGeom>
          <a:noFill/>
        </p:spPr>
        <p:txBody>
          <a:bodyPr wrap="square" rtlCol="0">
            <a:spAutoFit/>
          </a:bodyPr>
          <a:lstStyle/>
          <a:p>
            <a:pPr marL="457200" lvl="0" indent="-457200">
              <a:defRPr/>
            </a:pPr>
            <a:r>
              <a:rPr kumimoji="0" lang="en-US" sz="2800" b="0" i="0" u="none" strike="noStrike" kern="1200" cap="none" spc="0" normalizeH="0" baseline="0" noProof="0" dirty="0">
                <a:ln>
                  <a:noFill/>
                </a:ln>
                <a:solidFill>
                  <a:srgbClr val="8E783F"/>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II.	</a:t>
            </a:r>
            <a:r>
              <a:rPr lang="en-US" sz="2800" dirty="0">
                <a:solidFill>
                  <a:srgbClr val="8E783F"/>
                </a:solidFill>
                <a:effectLst>
                  <a:outerShdw blurRad="50800" dist="50800" dir="5400000" algn="t" rotWithShape="0">
                    <a:prstClr val="black">
                      <a:alpha val="70000"/>
                    </a:prstClr>
                  </a:outerShdw>
                </a:effectLst>
                <a:latin typeface="Arial Black" panose="020B0A04020102020204" pitchFamily="34" charset="0"/>
              </a:rPr>
              <a:t>God </a:t>
            </a:r>
            <a:r>
              <a:rPr kumimoji="0" lang="en-US" sz="2800" b="0" i="0" u="none" strike="noStrike" kern="1200" cap="none" spc="0" normalizeH="0" baseline="0" noProof="0" dirty="0">
                <a:ln>
                  <a:noFill/>
                </a:ln>
                <a:solidFill>
                  <a:srgbClr val="8E783F"/>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Is Love!</a:t>
            </a:r>
          </a:p>
        </p:txBody>
      </p:sp>
      <p:sp>
        <p:nvSpPr>
          <p:cNvPr id="12" name="TextBox 11"/>
          <p:cNvSpPr txBox="1"/>
          <p:nvPr/>
        </p:nvSpPr>
        <p:spPr>
          <a:xfrm>
            <a:off x="655909" y="3901827"/>
            <a:ext cx="8071758" cy="1200329"/>
          </a:xfrm>
          <a:prstGeom prst="rect">
            <a:avLst/>
          </a:prstGeom>
          <a:noFill/>
        </p:spPr>
        <p:txBody>
          <a:bodyPr wrap="square" rtlCol="0">
            <a:spAutoFit/>
          </a:bodyPr>
          <a:lstStyle/>
          <a:p>
            <a:pPr marL="457200" marR="0" indent="-457200" algn="just">
              <a:spcBef>
                <a:spcPts val="0"/>
              </a:spcBef>
              <a:spcAft>
                <a:spcPts val="0"/>
              </a:spcAft>
            </a:pPr>
            <a:r>
              <a:rPr lang="en-US" sz="24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1 John 4:8 (ESV) </a:t>
            </a:r>
            <a:endPar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endParaRPr>
          </a:p>
          <a:p>
            <a:pPr marR="0" algn="just">
              <a:spcBef>
                <a:spcPts val="0"/>
              </a:spcBef>
              <a:spcAft>
                <a:spcPts val="0"/>
              </a:spcAft>
            </a:pPr>
            <a:r>
              <a:rPr lang="en-US"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8  Anyone who does not love does not know God, because God is love.</a:t>
            </a:r>
            <a:endPar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endParaRPr>
          </a:p>
        </p:txBody>
      </p:sp>
      <p:sp>
        <p:nvSpPr>
          <p:cNvPr id="6" name="TextBox 5"/>
          <p:cNvSpPr txBox="1"/>
          <p:nvPr/>
        </p:nvSpPr>
        <p:spPr>
          <a:xfrm>
            <a:off x="655909" y="5337447"/>
            <a:ext cx="8071758" cy="1200329"/>
          </a:xfrm>
          <a:prstGeom prst="rect">
            <a:avLst/>
          </a:prstGeom>
          <a:noFill/>
        </p:spPr>
        <p:txBody>
          <a:bodyPr wrap="square" rtlCol="0">
            <a:spAutoFit/>
          </a:bodyPr>
          <a:lstStyle/>
          <a:p>
            <a:pPr marL="457200" marR="0" indent="-457200" algn="just">
              <a:spcBef>
                <a:spcPts val="0"/>
              </a:spcBef>
              <a:spcAft>
                <a:spcPts val="0"/>
              </a:spcAft>
            </a:pPr>
            <a:r>
              <a:rPr lang="en-US" sz="24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1 John 4:9 (NIV) </a:t>
            </a:r>
            <a:endPar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endParaRPr>
          </a:p>
          <a:p>
            <a:pPr algn="just"/>
            <a:r>
              <a:rPr lang="en-US"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9  This is how God </a:t>
            </a:r>
            <a:r>
              <a:rPr lang="en-US" sz="2400" b="1" i="1" u="sng"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showed his love</a:t>
            </a:r>
            <a:r>
              <a:rPr lang="en-US" sz="2400" i="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among us: He sent his one and only Son into the world…</a:t>
            </a:r>
            <a:endPar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20790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173574"/>
            <a:ext cx="9144000" cy="646331"/>
          </a:xfrm>
          <a:prstGeom prst="rect">
            <a:avLst/>
          </a:prstGeom>
          <a:solidFill>
            <a:srgbClr val="C1A14E"/>
          </a:solidFill>
          <a:ln>
            <a:solidFill>
              <a:srgbClr val="101415"/>
            </a:solidFill>
          </a:ln>
        </p:spPr>
        <p:txBody>
          <a:bodyPr wrap="square" rtlCol="0">
            <a:spAutoFit/>
          </a:bodyPr>
          <a:lstStyle/>
          <a:p>
            <a:pPr lvl="0" algn="ctr"/>
            <a:r>
              <a:rPr lang="en-US" sz="3600" b="1" spc="-150" dirty="0">
                <a:solidFill>
                  <a:prstClr val="black"/>
                </a:solidFill>
                <a:latin typeface="Calisto MT" panose="02040603050505030304" pitchFamily="18" charset="0"/>
              </a:rPr>
              <a:t>The God to Whom We Draw Near</a:t>
            </a:r>
          </a:p>
        </p:txBody>
      </p:sp>
      <p:sp>
        <p:nvSpPr>
          <p:cNvPr id="8" name="TextBox 7"/>
          <p:cNvSpPr txBox="1"/>
          <p:nvPr/>
        </p:nvSpPr>
        <p:spPr>
          <a:xfrm>
            <a:off x="190500" y="2947720"/>
            <a:ext cx="4381500" cy="430887"/>
          </a:xfrm>
          <a:prstGeom prst="rect">
            <a:avLst/>
          </a:prstGeom>
          <a:noFill/>
        </p:spPr>
        <p:txBody>
          <a:bodyPr wrap="square" rtlCol="0">
            <a:spAutoFit/>
          </a:bodyPr>
          <a:lstStyle/>
          <a:p>
            <a:pPr marL="457200" lvl="0" indent="-457200">
              <a:defRPr/>
            </a:pPr>
            <a:r>
              <a:rPr kumimoji="0" lang="en-US" sz="2200" b="0" i="0" u="none" strike="noStrike" kern="1200" cap="none" spc="0" normalizeH="0" baseline="0" noProof="0" dirty="0">
                <a:ln>
                  <a:noFill/>
                </a:ln>
                <a:solidFill>
                  <a:schemeClr val="bg1">
                    <a:lumMod val="50000"/>
                  </a:schemeClr>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	</a:t>
            </a:r>
            <a:r>
              <a:rPr lang="en-US" sz="2200" dirty="0">
                <a:solidFill>
                  <a:schemeClr val="bg1">
                    <a:lumMod val="50000"/>
                  </a:schemeClr>
                </a:solidFill>
                <a:effectLst>
                  <a:outerShdw blurRad="50800" dist="50800" dir="5400000" algn="t" rotWithShape="0">
                    <a:prstClr val="black">
                      <a:alpha val="70000"/>
                    </a:prstClr>
                  </a:outerShdw>
                </a:effectLst>
                <a:latin typeface="Arial Black" panose="020B0A04020102020204" pitchFamily="34" charset="0"/>
              </a:rPr>
              <a:t>God </a:t>
            </a:r>
            <a:r>
              <a:rPr kumimoji="0" lang="en-US" sz="2200" b="0" i="0" u="none" strike="noStrike" kern="1200" cap="none" spc="0" normalizeH="0" baseline="0" noProof="0" dirty="0">
                <a:ln>
                  <a:noFill/>
                </a:ln>
                <a:solidFill>
                  <a:schemeClr val="bg1">
                    <a:lumMod val="50000"/>
                  </a:schemeClr>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Is Great</a:t>
            </a:r>
            <a:r>
              <a:rPr kumimoji="0" lang="en-US" sz="2000" b="0" i="0" u="none" strike="noStrike" kern="1200" cap="none" spc="0" normalizeH="0" baseline="0" noProof="0" dirty="0">
                <a:ln>
                  <a:noFill/>
                </a:ln>
                <a:solidFill>
                  <a:schemeClr val="bg1">
                    <a:lumMod val="50000"/>
                  </a:schemeClr>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a:t>
            </a:r>
          </a:p>
        </p:txBody>
      </p:sp>
      <p:sp>
        <p:nvSpPr>
          <p:cNvPr id="11" name="TextBox 10"/>
          <p:cNvSpPr txBox="1"/>
          <p:nvPr/>
        </p:nvSpPr>
        <p:spPr>
          <a:xfrm>
            <a:off x="190500" y="3378607"/>
            <a:ext cx="4381500" cy="523220"/>
          </a:xfrm>
          <a:prstGeom prst="rect">
            <a:avLst/>
          </a:prstGeom>
          <a:noFill/>
        </p:spPr>
        <p:txBody>
          <a:bodyPr wrap="square" rtlCol="0">
            <a:spAutoFit/>
          </a:bodyPr>
          <a:lstStyle/>
          <a:p>
            <a:pPr marL="457200" lvl="0" indent="-457200">
              <a:defRPr/>
            </a:pPr>
            <a:r>
              <a:rPr kumimoji="0" lang="en-US" sz="2800" b="0" i="0" u="none" strike="noStrike" kern="1200" cap="none" spc="0" normalizeH="0" baseline="0" noProof="0" dirty="0">
                <a:ln>
                  <a:noFill/>
                </a:ln>
                <a:solidFill>
                  <a:srgbClr val="8E783F"/>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II.	</a:t>
            </a:r>
            <a:r>
              <a:rPr lang="en-US" sz="2800" dirty="0">
                <a:solidFill>
                  <a:srgbClr val="8E783F"/>
                </a:solidFill>
                <a:effectLst>
                  <a:outerShdw blurRad="50800" dist="50800" dir="5400000" algn="t" rotWithShape="0">
                    <a:prstClr val="black">
                      <a:alpha val="70000"/>
                    </a:prstClr>
                  </a:outerShdw>
                </a:effectLst>
                <a:latin typeface="Arial Black" panose="020B0A04020102020204" pitchFamily="34" charset="0"/>
              </a:rPr>
              <a:t>God </a:t>
            </a:r>
            <a:r>
              <a:rPr kumimoji="0" lang="en-US" sz="2800" b="0" i="0" u="none" strike="noStrike" kern="1200" cap="none" spc="0" normalizeH="0" baseline="0" noProof="0" dirty="0">
                <a:ln>
                  <a:noFill/>
                </a:ln>
                <a:solidFill>
                  <a:srgbClr val="8E783F"/>
                </a:solidFill>
                <a:effectLst>
                  <a:outerShdw blurRad="50800" dist="50800" dir="5400000" algn="t" rotWithShape="0">
                    <a:prstClr val="black">
                      <a:alpha val="70000"/>
                    </a:prstClr>
                  </a:outerShdw>
                </a:effectLst>
                <a:uLnTx/>
                <a:uFillTx/>
                <a:latin typeface="Arial Black" panose="020B0A04020102020204" pitchFamily="34" charset="0"/>
                <a:ea typeface="+mn-ea"/>
                <a:cs typeface="+mn-cs"/>
              </a:rPr>
              <a:t>Is Love!</a:t>
            </a:r>
          </a:p>
        </p:txBody>
      </p:sp>
      <p:sp>
        <p:nvSpPr>
          <p:cNvPr id="12" name="TextBox 11"/>
          <p:cNvSpPr txBox="1"/>
          <p:nvPr/>
        </p:nvSpPr>
        <p:spPr>
          <a:xfrm>
            <a:off x="655909" y="3901827"/>
            <a:ext cx="8071758" cy="1200329"/>
          </a:xfrm>
          <a:prstGeom prst="rect">
            <a:avLst/>
          </a:prstGeom>
          <a:noFill/>
        </p:spPr>
        <p:txBody>
          <a:bodyPr wrap="square" rtlCol="0">
            <a:spAutoFit/>
          </a:bodyPr>
          <a:lstStyle/>
          <a:p>
            <a:pPr algn="just"/>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John 3:16 (ESV)</a:t>
            </a:r>
          </a:p>
          <a:p>
            <a:pPr algn="just"/>
            <a:r>
              <a:rPr lang="en-US" sz="240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16 </a:t>
            </a:r>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“For God so loved the world, that he gave his only Son, that whoever believes in him should not perish but have eternal life. </a:t>
            </a:r>
          </a:p>
        </p:txBody>
      </p:sp>
    </p:spTree>
    <p:extLst>
      <p:ext uri="{BB962C8B-B14F-4D97-AF65-F5344CB8AC3E}">
        <p14:creationId xmlns:p14="http://schemas.microsoft.com/office/powerpoint/2010/main" val="55501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7747</TotalTime>
  <Words>1005</Words>
  <Application>Microsoft Office PowerPoint</Application>
  <PresentationFormat>On-screen Show (4:3)</PresentationFormat>
  <Paragraphs>118</Paragraphs>
  <Slides>22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 Black</vt:lpstr>
      <vt:lpstr>Franklin Gothic Demi Cond</vt:lpstr>
      <vt:lpstr>AR CENA</vt:lpstr>
      <vt:lpstr>Times New Roman</vt:lpstr>
      <vt:lpstr>Calisto MT</vt:lpstr>
      <vt:lpstr>Calibri</vt:lpstr>
      <vt:lpstr>Wingdings 2</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Donald Wright</dc:creator>
  <cp:lastModifiedBy>Donald Wright</cp:lastModifiedBy>
  <cp:revision>34</cp:revision>
  <dcterms:created xsi:type="dcterms:W3CDTF">2017-01-09T22:17:12Z</dcterms:created>
  <dcterms:modified xsi:type="dcterms:W3CDTF">2018-09-25T18:50:33Z</dcterms:modified>
</cp:coreProperties>
</file>