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fntdata" ContentType="application/x-fontdata"/>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12"/>
  </p:notesMasterIdLst>
  <p:sldIdLst>
    <p:sldId id="262" r:id="rId2"/>
    <p:sldId id="257" r:id="rId3"/>
    <p:sldId id="256" r:id="rId4"/>
    <p:sldId id="258" r:id="rId5"/>
    <p:sldId id="259" r:id="rId6"/>
    <p:sldId id="266" r:id="rId7"/>
    <p:sldId id="260" r:id="rId8"/>
    <p:sldId id="261" r:id="rId9"/>
    <p:sldId id="264" r:id="rId10"/>
    <p:sldId id="265" r:id="rId11"/>
  </p:sldIdLst>
  <p:sldSz cx="9144000" cy="6858000" type="screen4x3"/>
  <p:notesSz cx="6858000" cy="9144000"/>
  <p:embeddedFontLst>
    <p:embeddedFont>
      <p:font typeface="Arial Black" panose="020B0A04020102020204" pitchFamily="34" charset="0"/>
      <p:bold r:id="rId13"/>
    </p:embeddedFont>
    <p:embeddedFont>
      <p:font typeface="Calibri" panose="020F0502020204030204" pitchFamily="34" charset="0"/>
      <p:regular r:id="rId14"/>
      <p:bold r:id="rId15"/>
      <p:italic r:id="rId16"/>
      <p:boldItalic r:id="rId17"/>
    </p:embeddedFont>
    <p:embeddedFont>
      <p:font typeface="Wingdings 2" panose="05020102010507070707" pitchFamily="18" charset="2"/>
      <p:regular r:id="rId18"/>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42" d="100"/>
          <a:sy n="42" d="100"/>
        </p:scale>
        <p:origin x="1258" y="38"/>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font" Target="fonts/font1.fntdata"/><Relationship Id="rId18" Type="http://schemas.openxmlformats.org/officeDocument/2006/relationships/font" Target="fonts/font6.fntdata"/><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font" Target="fonts/font5.fntdata"/><Relationship Id="rId2" Type="http://schemas.openxmlformats.org/officeDocument/2006/relationships/slide" Target="slides/slide1.xml"/><Relationship Id="rId16" Type="http://schemas.openxmlformats.org/officeDocument/2006/relationships/font" Target="fonts/font4.fntdata"/><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font" Target="fonts/font3.fntdata"/><Relationship Id="rId23" Type="http://schemas.microsoft.com/office/2016/11/relationships/changesInfo" Target="changesInfos/changesInfo1.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font" Target="fonts/font2.fntdata"/><Relationship Id="rId22"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Donald Wright" userId="e02008be2ab96cbc" providerId="LiveId" clId="{7FDC875A-33BB-4CFA-A600-540258DB9B52}"/>
    <pc:docChg chg="custSel addSld modSld">
      <pc:chgData name="Donald Wright" userId="e02008be2ab96cbc" providerId="LiveId" clId="{7FDC875A-33BB-4CFA-A600-540258DB9B52}" dt="2018-04-18T19:38:39.863" v="142" actId="14838"/>
      <pc:docMkLst>
        <pc:docMk/>
      </pc:docMkLst>
      <pc:sldChg chg="modSp">
        <pc:chgData name="Donald Wright" userId="e02008be2ab96cbc" providerId="LiveId" clId="{7FDC875A-33BB-4CFA-A600-540258DB9B52}" dt="2018-04-18T18:56:47.912" v="27"/>
        <pc:sldMkLst>
          <pc:docMk/>
          <pc:sldMk cId="0" sldId="256"/>
        </pc:sldMkLst>
        <pc:spChg chg="mod">
          <ac:chgData name="Donald Wright" userId="e02008be2ab96cbc" providerId="LiveId" clId="{7FDC875A-33BB-4CFA-A600-540258DB9B52}" dt="2018-04-18T18:56:47.912" v="27"/>
          <ac:spMkLst>
            <pc:docMk/>
            <pc:sldMk cId="0" sldId="256"/>
            <ac:spMk id="8" creationId="{00000000-0000-0000-0000-000000000000}"/>
          </ac:spMkLst>
        </pc:spChg>
      </pc:sldChg>
      <pc:sldChg chg="modSp">
        <pc:chgData name="Donald Wright" userId="e02008be2ab96cbc" providerId="LiveId" clId="{7FDC875A-33BB-4CFA-A600-540258DB9B52}" dt="2018-04-18T18:58:21.053" v="42" actId="113"/>
        <pc:sldMkLst>
          <pc:docMk/>
          <pc:sldMk cId="0" sldId="258"/>
        </pc:sldMkLst>
        <pc:spChg chg="mod">
          <ac:chgData name="Donald Wright" userId="e02008be2ab96cbc" providerId="LiveId" clId="{7FDC875A-33BB-4CFA-A600-540258DB9B52}" dt="2018-04-18T18:58:21.053" v="42" actId="113"/>
          <ac:spMkLst>
            <pc:docMk/>
            <pc:sldMk cId="0" sldId="258"/>
            <ac:spMk id="8" creationId="{00000000-0000-0000-0000-000000000000}"/>
          </ac:spMkLst>
        </pc:spChg>
      </pc:sldChg>
      <pc:sldChg chg="delSp modSp delAnim">
        <pc:chgData name="Donald Wright" userId="e02008be2ab96cbc" providerId="LiveId" clId="{7FDC875A-33BB-4CFA-A600-540258DB9B52}" dt="2018-04-18T19:00:50.089" v="53" actId="207"/>
        <pc:sldMkLst>
          <pc:docMk/>
          <pc:sldMk cId="0" sldId="259"/>
        </pc:sldMkLst>
        <pc:spChg chg="mod">
          <ac:chgData name="Donald Wright" userId="e02008be2ab96cbc" providerId="LiveId" clId="{7FDC875A-33BB-4CFA-A600-540258DB9B52}" dt="2018-04-18T19:00:50.089" v="53" actId="207"/>
          <ac:spMkLst>
            <pc:docMk/>
            <pc:sldMk cId="0" sldId="259"/>
            <ac:spMk id="59" creationId="{00000000-0000-0000-0000-000000000000}"/>
          </ac:spMkLst>
        </pc:spChg>
        <pc:spChg chg="del mod">
          <ac:chgData name="Donald Wright" userId="e02008be2ab96cbc" providerId="LiveId" clId="{7FDC875A-33BB-4CFA-A600-540258DB9B52}" dt="2018-04-18T18:59:05.527" v="43" actId="478"/>
          <ac:spMkLst>
            <pc:docMk/>
            <pc:sldMk cId="0" sldId="259"/>
            <ac:spMk id="60" creationId="{00000000-0000-0000-0000-000000000000}"/>
          </ac:spMkLst>
        </pc:spChg>
      </pc:sldChg>
      <pc:sldChg chg="modSp">
        <pc:chgData name="Donald Wright" userId="e02008be2ab96cbc" providerId="LiveId" clId="{7FDC875A-33BB-4CFA-A600-540258DB9B52}" dt="2018-04-18T19:04:51.267" v="82" actId="1076"/>
        <pc:sldMkLst>
          <pc:docMk/>
          <pc:sldMk cId="0" sldId="260"/>
        </pc:sldMkLst>
        <pc:spChg chg="mod">
          <ac:chgData name="Donald Wright" userId="e02008be2ab96cbc" providerId="LiveId" clId="{7FDC875A-33BB-4CFA-A600-540258DB9B52}" dt="2018-04-18T19:04:51.267" v="82" actId="1076"/>
          <ac:spMkLst>
            <pc:docMk/>
            <pc:sldMk cId="0" sldId="260"/>
            <ac:spMk id="59" creationId="{00000000-0000-0000-0000-000000000000}"/>
          </ac:spMkLst>
        </pc:spChg>
        <pc:spChg chg="mod">
          <ac:chgData name="Donald Wright" userId="e02008be2ab96cbc" providerId="LiveId" clId="{7FDC875A-33BB-4CFA-A600-540258DB9B52}" dt="2018-04-18T19:04:51.267" v="82" actId="1076"/>
          <ac:spMkLst>
            <pc:docMk/>
            <pc:sldMk cId="0" sldId="260"/>
            <ac:spMk id="60" creationId="{00000000-0000-0000-0000-000000000000}"/>
          </ac:spMkLst>
        </pc:spChg>
      </pc:sldChg>
      <pc:sldChg chg="modSp">
        <pc:chgData name="Donald Wright" userId="e02008be2ab96cbc" providerId="LiveId" clId="{7FDC875A-33BB-4CFA-A600-540258DB9B52}" dt="2018-04-18T19:38:39.863" v="142" actId="14838"/>
        <pc:sldMkLst>
          <pc:docMk/>
          <pc:sldMk cId="0" sldId="261"/>
        </pc:sldMkLst>
        <pc:spChg chg="mod">
          <ac:chgData name="Donald Wright" userId="e02008be2ab96cbc" providerId="LiveId" clId="{7FDC875A-33BB-4CFA-A600-540258DB9B52}" dt="2018-04-18T19:38:39.863" v="142" actId="14838"/>
          <ac:spMkLst>
            <pc:docMk/>
            <pc:sldMk cId="0" sldId="261"/>
            <ac:spMk id="9" creationId="{00000000-0000-0000-0000-000000000000}"/>
          </ac:spMkLst>
        </pc:spChg>
      </pc:sldChg>
      <pc:sldChg chg="addSp delSp modSp">
        <pc:chgData name="Donald Wright" userId="e02008be2ab96cbc" providerId="LiveId" clId="{7FDC875A-33BB-4CFA-A600-540258DB9B52}" dt="2018-04-18T19:11:57.221" v="121" actId="114"/>
        <pc:sldMkLst>
          <pc:docMk/>
          <pc:sldMk cId="0" sldId="263"/>
        </pc:sldMkLst>
        <pc:spChg chg="add del mod">
          <ac:chgData name="Donald Wright" userId="e02008be2ab96cbc" providerId="LiveId" clId="{7FDC875A-33BB-4CFA-A600-540258DB9B52}" dt="2018-04-18T19:11:13.101" v="112"/>
          <ac:spMkLst>
            <pc:docMk/>
            <pc:sldMk cId="0" sldId="263"/>
            <ac:spMk id="3" creationId="{A497BCE0-E771-47F7-B125-5AA2FF3F9404}"/>
          </ac:spMkLst>
        </pc:spChg>
        <pc:spChg chg="mod ord">
          <ac:chgData name="Donald Wright" userId="e02008be2ab96cbc" providerId="LiveId" clId="{7FDC875A-33BB-4CFA-A600-540258DB9B52}" dt="2018-04-18T19:11:36.609" v="118" actId="114"/>
          <ac:spMkLst>
            <pc:docMk/>
            <pc:sldMk cId="0" sldId="263"/>
            <ac:spMk id="5" creationId="{00000000-0000-0000-0000-000000000000}"/>
          </ac:spMkLst>
        </pc:spChg>
        <pc:spChg chg="mod">
          <ac:chgData name="Donald Wright" userId="e02008be2ab96cbc" providerId="LiveId" clId="{7FDC875A-33BB-4CFA-A600-540258DB9B52}" dt="2018-04-18T19:11:57.221" v="121" actId="114"/>
          <ac:spMkLst>
            <pc:docMk/>
            <pc:sldMk cId="0" sldId="263"/>
            <ac:spMk id="9" creationId="{00000000-0000-0000-0000-000000000000}"/>
          </ac:spMkLst>
        </pc:spChg>
      </pc:sldChg>
      <pc:sldChg chg="modSp">
        <pc:chgData name="Donald Wright" userId="e02008be2ab96cbc" providerId="LiveId" clId="{7FDC875A-33BB-4CFA-A600-540258DB9B52}" dt="2018-04-18T19:13:09.378" v="132"/>
        <pc:sldMkLst>
          <pc:docMk/>
          <pc:sldMk cId="0" sldId="264"/>
        </pc:sldMkLst>
        <pc:spChg chg="mod">
          <ac:chgData name="Donald Wright" userId="e02008be2ab96cbc" providerId="LiveId" clId="{7FDC875A-33BB-4CFA-A600-540258DB9B52}" dt="2018-04-18T19:13:09.378" v="132"/>
          <ac:spMkLst>
            <pc:docMk/>
            <pc:sldMk cId="0" sldId="264"/>
            <ac:spMk id="9" creationId="{00000000-0000-0000-0000-000000000000}"/>
          </ac:spMkLst>
        </pc:spChg>
      </pc:sldChg>
      <pc:sldChg chg="modSp">
        <pc:chgData name="Donald Wright" userId="e02008be2ab96cbc" providerId="LiveId" clId="{7FDC875A-33BB-4CFA-A600-540258DB9B52}" dt="2018-04-18T17:38:07.403" v="0" actId="1076"/>
        <pc:sldMkLst>
          <pc:docMk/>
          <pc:sldMk cId="0" sldId="265"/>
        </pc:sldMkLst>
        <pc:spChg chg="mod">
          <ac:chgData name="Donald Wright" userId="e02008be2ab96cbc" providerId="LiveId" clId="{7FDC875A-33BB-4CFA-A600-540258DB9B52}" dt="2018-04-18T17:38:07.403" v="0" actId="1076"/>
          <ac:spMkLst>
            <pc:docMk/>
            <pc:sldMk cId="0" sldId="265"/>
            <ac:spMk id="7" creationId="{00000000-0000-0000-0000-000000000000}"/>
          </ac:spMkLst>
        </pc:spChg>
      </pc:sldChg>
      <pc:sldChg chg="delSp modSp add delAnim modAnim">
        <pc:chgData name="Donald Wright" userId="e02008be2ab96cbc" providerId="LiveId" clId="{7FDC875A-33BB-4CFA-A600-540258DB9B52}" dt="2018-04-18T19:36:51.984" v="141"/>
        <pc:sldMkLst>
          <pc:docMk/>
          <pc:sldMk cId="2617633024" sldId="266"/>
        </pc:sldMkLst>
        <pc:spChg chg="mod">
          <ac:chgData name="Donald Wright" userId="e02008be2ab96cbc" providerId="LiveId" clId="{7FDC875A-33BB-4CFA-A600-540258DB9B52}" dt="2018-04-18T19:02:26.277" v="65" actId="207"/>
          <ac:spMkLst>
            <pc:docMk/>
            <pc:sldMk cId="2617633024" sldId="266"/>
            <ac:spMk id="59" creationId="{00000000-0000-0000-0000-000000000000}"/>
          </ac:spMkLst>
        </pc:spChg>
        <pc:spChg chg="del mod">
          <ac:chgData name="Donald Wright" userId="e02008be2ab96cbc" providerId="LiveId" clId="{7FDC875A-33BB-4CFA-A600-540258DB9B52}" dt="2018-04-18T18:54:12.878" v="5" actId="478"/>
          <ac:spMkLst>
            <pc:docMk/>
            <pc:sldMk cId="2617633024" sldId="266"/>
            <ac:spMk id="60" creationId="{00000000-0000-0000-0000-000000000000}"/>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7888A4B-2A00-4CFF-9167-8E0F98266470}" type="datetimeFigureOut">
              <a:rPr lang="en-US" smtClean="0"/>
              <a:t>9/30/2018</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299B2AC-85B5-4E50-AD72-0E65DD523296}" type="slidenum">
              <a:rPr lang="en-US" smtClean="0"/>
              <a:t>‹#›</a:t>
            </a:fld>
            <a:endParaRPr lang="en-US"/>
          </a:p>
        </p:txBody>
      </p:sp>
    </p:spTree>
    <p:extLst>
      <p:ext uri="{BB962C8B-B14F-4D97-AF65-F5344CB8AC3E}">
        <p14:creationId xmlns:p14="http://schemas.microsoft.com/office/powerpoint/2010/main" val="418206925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299B2AC-85B5-4E50-AD72-0E65DD523296}" type="slidenum">
              <a:rPr lang="en-US" smtClean="0"/>
              <a:t>9</a:t>
            </a:fld>
            <a:endParaRPr lang="en-US"/>
          </a:p>
        </p:txBody>
      </p:sp>
    </p:spTree>
    <p:extLst>
      <p:ext uri="{BB962C8B-B14F-4D97-AF65-F5344CB8AC3E}">
        <p14:creationId xmlns:p14="http://schemas.microsoft.com/office/powerpoint/2010/main" val="335850963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DA6BCB9C-BAF0-4246-987F-3A3B6EBAC619}" type="datetimeFigureOut">
              <a:rPr lang="en-US" smtClean="0"/>
              <a:pPr/>
              <a:t>9/30/2018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9A1085-3035-4FA4-AC22-73285BC500FD}"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A6BCB9C-BAF0-4246-987F-3A3B6EBAC619}" type="datetimeFigureOut">
              <a:rPr lang="en-US" smtClean="0"/>
              <a:pPr/>
              <a:t>9/30/2018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9A1085-3035-4FA4-AC22-73285BC500FD}"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A6BCB9C-BAF0-4246-987F-3A3B6EBAC619}" type="datetimeFigureOut">
              <a:rPr lang="en-US" smtClean="0"/>
              <a:pPr/>
              <a:t>9/30/2018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9A1085-3035-4FA4-AC22-73285BC500FD}"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A6BCB9C-BAF0-4246-987F-3A3B6EBAC619}" type="datetimeFigureOut">
              <a:rPr lang="en-US" smtClean="0"/>
              <a:pPr/>
              <a:t>9/30/2018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9A1085-3035-4FA4-AC22-73285BC500FD}"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A6BCB9C-BAF0-4246-987F-3A3B6EBAC619}" type="datetimeFigureOut">
              <a:rPr lang="en-US" smtClean="0"/>
              <a:pPr/>
              <a:t>9/30/2018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9A1085-3035-4FA4-AC22-73285BC500FD}"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DA6BCB9C-BAF0-4246-987F-3A3B6EBAC619}" type="datetimeFigureOut">
              <a:rPr lang="en-US" smtClean="0"/>
              <a:pPr/>
              <a:t>9/30/2018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9A1085-3035-4FA4-AC22-73285BC500FD}"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DA6BCB9C-BAF0-4246-987F-3A3B6EBAC619}" type="datetimeFigureOut">
              <a:rPr lang="en-US" smtClean="0"/>
              <a:pPr/>
              <a:t>9/30/2018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A9A1085-3035-4FA4-AC22-73285BC500FD}"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DA6BCB9C-BAF0-4246-987F-3A3B6EBAC619}" type="datetimeFigureOut">
              <a:rPr lang="en-US" smtClean="0"/>
              <a:pPr/>
              <a:t>9/30/2018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A9A1085-3035-4FA4-AC22-73285BC500FD}"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A6BCB9C-BAF0-4246-987F-3A3B6EBAC619}" type="datetimeFigureOut">
              <a:rPr lang="en-US" smtClean="0"/>
              <a:pPr/>
              <a:t>9/30/2018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A9A1085-3035-4FA4-AC22-73285BC500FD}"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DA6BCB9C-BAF0-4246-987F-3A3B6EBAC619}" type="datetimeFigureOut">
              <a:rPr lang="en-US" smtClean="0"/>
              <a:pPr/>
              <a:t>9/30/2018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9A1085-3035-4FA4-AC22-73285BC500FD}"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DA6BCB9C-BAF0-4246-987F-3A3B6EBAC619}" type="datetimeFigureOut">
              <a:rPr lang="en-US" smtClean="0"/>
              <a:pPr/>
              <a:t>9/30/2018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9A1085-3035-4FA4-AC22-73285BC500FD}"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A6BCB9C-BAF0-4246-987F-3A3B6EBAC619}" type="datetimeFigureOut">
              <a:rPr lang="en-US" smtClean="0"/>
              <a:pPr/>
              <a:t>9/30/2018</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A9A1085-3035-4FA4-AC22-73285BC500FD}" type="slidenum">
              <a:rPr lang="en-US" smtClean="0"/>
              <a:pPr/>
              <a:t>‹#›</a:t>
            </a:fld>
            <a:endParaRPr lang="en-US"/>
          </a:p>
        </p:txBody>
      </p:sp>
      <p:pic>
        <p:nvPicPr>
          <p:cNvPr id="7" name="Picture 4" descr="http://images.sharefaith.com/images/3/1285362940954_449/slide-92.jpg"/>
          <p:cNvPicPr>
            <a:picLocks noChangeAspect="1" noChangeArrowheads="1"/>
          </p:cNvPicPr>
          <p:nvPr userDrawn="1"/>
        </p:nvPicPr>
        <p:blipFill rotWithShape="1">
          <a:blip r:embed="rId13">
            <a:extLst>
              <a:ext uri="{28A0092B-C50C-407E-A947-70E740481C1C}">
                <a14:useLocalDpi xmlns:a14="http://schemas.microsoft.com/office/drawing/2010/main" val="0"/>
              </a:ext>
            </a:extLst>
          </a:blip>
          <a:srcRect b="17969"/>
          <a:stretch/>
        </p:blipFill>
        <p:spPr bwMode="auto">
          <a:xfrm>
            <a:off x="0" y="0"/>
            <a:ext cx="9144000" cy="6857999"/>
          </a:xfrm>
          <a:prstGeom prst="rect">
            <a:avLst/>
          </a:prstGeom>
          <a:noFill/>
          <a:extLst>
            <a:ext uri="{909E8E84-426E-40DD-AFC4-6F175D3DCCD1}">
              <a14:hiddenFill xmlns:a14="http://schemas.microsoft.com/office/drawing/2010/main">
                <a:solidFill>
                  <a:srgbClr val="FFFFFF"/>
                </a:solidFill>
              </a14:hiddenFill>
            </a:ext>
          </a:extLst>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showMasterSp="0">
  <p:cSld>
    <p:bg>
      <p:bgPr>
        <a:solidFill>
          <a:schemeClr val="tx1"/>
        </a:solidFill>
        <a:effectLst/>
      </p:bgPr>
    </p:bg>
    <p:spTree>
      <p:nvGrpSpPr>
        <p:cNvPr id="1" name=""/>
        <p:cNvGrpSpPr/>
        <p:nvPr/>
      </p:nvGrpSpPr>
      <p:grpSpPr>
        <a:xfrm>
          <a:off x="0" y="0"/>
          <a:ext cx="0" cy="0"/>
          <a:chOff x="0" y="0"/>
          <a:chExt cx="0" cy="0"/>
        </a:xfrm>
      </p:grpSpPr>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28601"/>
            <a:ext cx="7315200" cy="1143000"/>
          </a:xfrm>
          <a:solidFill>
            <a:schemeClr val="accent6">
              <a:lumMod val="75000"/>
            </a:schemeClr>
          </a:solidFill>
          <a:effectLst/>
          <a:scene3d>
            <a:camera prst="orthographicFront"/>
            <a:lightRig rig="threePt" dir="t"/>
          </a:scene3d>
          <a:sp3d>
            <a:bevelT w="139700" h="139700" prst="divot"/>
          </a:sp3d>
        </p:spPr>
        <p:txBody>
          <a:bodyPr>
            <a:normAutofit/>
          </a:bodyPr>
          <a:lstStyle/>
          <a:p>
            <a:r>
              <a:rPr lang="en-US" sz="3600" dirty="0">
                <a:solidFill>
                  <a:schemeClr val="bg1"/>
                </a:solidFill>
                <a:effectLst>
                  <a:innerShdw blurRad="152400" dist="76200" dir="10800000">
                    <a:prstClr val="black"/>
                  </a:innerShdw>
                </a:effectLst>
                <a:latin typeface="Arial Black" pitchFamily="34" charset="0"/>
                <a:cs typeface="Arial" pitchFamily="34" charset="0"/>
              </a:rPr>
              <a:t>Remember</a:t>
            </a:r>
            <a:r>
              <a:rPr lang="en-US" sz="3850" dirty="0">
                <a:solidFill>
                  <a:schemeClr val="bg1"/>
                </a:solidFill>
                <a:effectLst>
                  <a:innerShdw blurRad="152400" dist="76200" dir="10800000">
                    <a:prstClr val="black"/>
                  </a:innerShdw>
                </a:effectLst>
                <a:latin typeface="Arial Black" pitchFamily="34" charset="0"/>
                <a:cs typeface="Arial" pitchFamily="34" charset="0"/>
              </a:rPr>
              <a:t> Who You Are</a:t>
            </a:r>
          </a:p>
        </p:txBody>
      </p:sp>
      <p:sp>
        <p:nvSpPr>
          <p:cNvPr id="6" name="TextBox 5"/>
          <p:cNvSpPr txBox="1"/>
          <p:nvPr/>
        </p:nvSpPr>
        <p:spPr>
          <a:xfrm>
            <a:off x="457200" y="1676400"/>
            <a:ext cx="7772400" cy="584775"/>
          </a:xfrm>
          <a:prstGeom prst="rect">
            <a:avLst/>
          </a:prstGeom>
          <a:noFill/>
        </p:spPr>
        <p:txBody>
          <a:bodyPr wrap="square" rtlCol="0">
            <a:spAutoFit/>
          </a:bodyPr>
          <a:lstStyle/>
          <a:p>
            <a:pPr marL="457200" indent="-457200"/>
            <a:r>
              <a:rPr lang="en-US" sz="3200" dirty="0">
                <a:effectLst>
                  <a:reflection blurRad="6350" stA="55000" endA="300" endPos="45500" dir="5400000" sy="-100000" algn="bl" rotWithShape="0"/>
                </a:effectLst>
                <a:latin typeface="Arial Black" pitchFamily="34" charset="0"/>
                <a:sym typeface="Wingdings 2"/>
              </a:rPr>
              <a:t>	</a:t>
            </a:r>
            <a:r>
              <a:rPr lang="en-US" sz="3200" dirty="0">
                <a:effectLst>
                  <a:reflection blurRad="6350" stA="55000" endA="300" endPos="45500" dir="5400000" sy="-100000" algn="bl" rotWithShape="0"/>
                </a:effectLst>
                <a:latin typeface="Arial Black" pitchFamily="34" charset="0"/>
              </a:rPr>
              <a:t>We Are Children of God!</a:t>
            </a:r>
          </a:p>
        </p:txBody>
      </p:sp>
      <p:sp>
        <p:nvSpPr>
          <p:cNvPr id="5" name="TextBox 4"/>
          <p:cNvSpPr txBox="1"/>
          <p:nvPr/>
        </p:nvSpPr>
        <p:spPr>
          <a:xfrm>
            <a:off x="457200" y="2819400"/>
            <a:ext cx="7772400" cy="584775"/>
          </a:xfrm>
          <a:prstGeom prst="rect">
            <a:avLst/>
          </a:prstGeom>
          <a:noFill/>
        </p:spPr>
        <p:txBody>
          <a:bodyPr wrap="square" rtlCol="0">
            <a:spAutoFit/>
          </a:bodyPr>
          <a:lstStyle/>
          <a:p>
            <a:pPr marL="457200" indent="-457200"/>
            <a:r>
              <a:rPr lang="en-US" sz="3200" dirty="0">
                <a:effectLst>
                  <a:reflection blurRad="6350" stA="55000" endA="300" endPos="45500" dir="5400000" sy="-100000" algn="bl" rotWithShape="0"/>
                </a:effectLst>
                <a:latin typeface="Arial Black" pitchFamily="34" charset="0"/>
                <a:sym typeface="Wingdings 2"/>
              </a:rPr>
              <a:t>	</a:t>
            </a:r>
            <a:r>
              <a:rPr lang="en-US" sz="3200" dirty="0">
                <a:effectLst>
                  <a:reflection blurRad="6350" stA="55000" endA="300" endPos="45500" dir="5400000" sy="-100000" algn="bl" rotWithShape="0"/>
                </a:effectLst>
                <a:latin typeface="Arial Black" pitchFamily="34" charset="0"/>
              </a:rPr>
              <a:t>We Are God’s Elect!</a:t>
            </a:r>
          </a:p>
        </p:txBody>
      </p:sp>
      <p:sp>
        <p:nvSpPr>
          <p:cNvPr id="7" name="TextBox 6"/>
          <p:cNvSpPr txBox="1"/>
          <p:nvPr/>
        </p:nvSpPr>
        <p:spPr>
          <a:xfrm>
            <a:off x="457200" y="4012051"/>
            <a:ext cx="8229600" cy="584775"/>
          </a:xfrm>
          <a:prstGeom prst="rect">
            <a:avLst/>
          </a:prstGeom>
          <a:noFill/>
        </p:spPr>
        <p:txBody>
          <a:bodyPr wrap="square" rtlCol="0">
            <a:spAutoFit/>
          </a:bodyPr>
          <a:lstStyle/>
          <a:p>
            <a:pPr marL="457200" indent="-457200"/>
            <a:r>
              <a:rPr lang="en-US" sz="3200" dirty="0">
                <a:effectLst>
                  <a:reflection blurRad="6350" stA="55000" endA="300" endPos="45500" dir="5400000" sy="-100000" algn="bl" rotWithShape="0"/>
                </a:effectLst>
                <a:latin typeface="Arial Black" pitchFamily="34" charset="0"/>
                <a:sym typeface="Wingdings 2"/>
              </a:rPr>
              <a:t>	</a:t>
            </a:r>
            <a:r>
              <a:rPr lang="en-US" sz="3200" dirty="0">
                <a:effectLst>
                  <a:reflection blurRad="6350" stA="55000" endA="300" endPos="45500" dir="5400000" sy="-100000" algn="bl" rotWithShape="0"/>
                </a:effectLst>
                <a:latin typeface="Arial Black" pitchFamily="34" charset="0"/>
              </a:rPr>
              <a:t>We Are Members of Christ’s Body!</a:t>
            </a:r>
          </a:p>
        </p:txBody>
      </p:sp>
    </p:spTree>
  </p:cSld>
  <p:clrMapOvr>
    <a:masterClrMapping/>
  </p:clrMapOvr>
  <mc:AlternateContent xmlns:mc="http://schemas.openxmlformats.org/markup-compatibility/2006" xmlns:p14="http://schemas.microsoft.com/office/powerpoint/2010/main">
    <mc:Choice Requires="p14">
      <p:transition spd="slow" p14:dur="1200">
        <p:dissolve/>
      </p:transition>
    </mc:Choice>
    <mc:Fallback xmlns="">
      <p:transition spd="slow">
        <p:dissolv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4" name="TextBox 3"/>
          <p:cNvSpPr txBox="1"/>
          <p:nvPr/>
        </p:nvSpPr>
        <p:spPr>
          <a:xfrm>
            <a:off x="457200" y="914400"/>
            <a:ext cx="8229600" cy="4031873"/>
          </a:xfrm>
          <a:prstGeom prst="rect">
            <a:avLst/>
          </a:prstGeom>
          <a:noFill/>
          <a:ln>
            <a:noFill/>
          </a:ln>
        </p:spPr>
        <p:style>
          <a:lnRef idx="2">
            <a:schemeClr val="dk1"/>
          </a:lnRef>
          <a:fillRef idx="1">
            <a:schemeClr val="lt1"/>
          </a:fillRef>
          <a:effectRef idx="0">
            <a:schemeClr val="dk1"/>
          </a:effectRef>
          <a:fontRef idx="minor">
            <a:schemeClr val="dk1"/>
          </a:fontRef>
        </p:style>
        <p:txBody>
          <a:bodyPr wrap="square" rtlCol="0">
            <a:spAutoFit/>
          </a:bodyPr>
          <a:lstStyle/>
          <a:p>
            <a:pPr algn="just"/>
            <a:r>
              <a:rPr lang="en-US" sz="3200" b="1" i="1" dirty="0">
                <a:effectLst>
                  <a:outerShdw blurRad="50800" dist="38100" dir="2700000" algn="tl" rotWithShape="0">
                    <a:prstClr val="black">
                      <a:alpha val="40000"/>
                    </a:prstClr>
                  </a:outerShdw>
                </a:effectLst>
                <a:latin typeface="Arial" pitchFamily="34" charset="0"/>
                <a:cs typeface="Arial" pitchFamily="34" charset="0"/>
              </a:rPr>
              <a:t>“During my high school years, my dad had a favorite admonition with which he would send me off each time I left the house, regardless of my destination.  I heard the same four words whether I was leaving for school, for work, for a football game, even for a trip to the mail box (or so it seemed).  Remember who you are!”</a:t>
            </a:r>
          </a:p>
        </p:txBody>
      </p:sp>
    </p:spTree>
  </p:cSld>
  <p:clrMapOvr>
    <a:masterClrMapping/>
  </p:clrMapOvr>
  <mc:AlternateContent xmlns:mc="http://schemas.openxmlformats.org/markup-compatibility/2006" xmlns:p14="http://schemas.microsoft.com/office/powerpoint/2010/main">
    <mc:Choice Requires="p14">
      <p:transition spd="slow" p14:dur="1200">
        <p:dissolve/>
      </p:transition>
    </mc:Choice>
    <mc:Fallback xmlns="">
      <p:transition spd="slow">
        <p:dissolv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28601"/>
            <a:ext cx="7315200" cy="1143000"/>
          </a:xfrm>
          <a:solidFill>
            <a:schemeClr val="accent6">
              <a:lumMod val="75000"/>
            </a:schemeClr>
          </a:solidFill>
          <a:effectLst/>
          <a:scene3d>
            <a:camera prst="orthographicFront"/>
            <a:lightRig rig="threePt" dir="t"/>
          </a:scene3d>
          <a:sp3d>
            <a:bevelT w="139700" h="139700" prst="divot"/>
          </a:sp3d>
        </p:spPr>
        <p:txBody>
          <a:bodyPr>
            <a:normAutofit/>
          </a:bodyPr>
          <a:lstStyle/>
          <a:p>
            <a:r>
              <a:rPr lang="en-US" sz="3600" dirty="0">
                <a:solidFill>
                  <a:schemeClr val="bg1"/>
                </a:solidFill>
                <a:effectLst>
                  <a:innerShdw blurRad="152400" dist="76200" dir="10800000">
                    <a:prstClr val="black"/>
                  </a:innerShdw>
                </a:effectLst>
                <a:latin typeface="Arial Black" pitchFamily="34" charset="0"/>
                <a:cs typeface="Arial" pitchFamily="34" charset="0"/>
              </a:rPr>
              <a:t>Remember</a:t>
            </a:r>
            <a:r>
              <a:rPr lang="en-US" sz="3850" dirty="0">
                <a:solidFill>
                  <a:schemeClr val="bg1"/>
                </a:solidFill>
                <a:effectLst>
                  <a:innerShdw blurRad="152400" dist="76200" dir="10800000">
                    <a:prstClr val="black"/>
                  </a:innerShdw>
                </a:effectLst>
                <a:latin typeface="Arial Black" pitchFamily="34" charset="0"/>
                <a:cs typeface="Arial" pitchFamily="34" charset="0"/>
              </a:rPr>
              <a:t> Who You Are</a:t>
            </a:r>
          </a:p>
        </p:txBody>
      </p:sp>
      <p:sp>
        <p:nvSpPr>
          <p:cNvPr id="6" name="TextBox 5"/>
          <p:cNvSpPr txBox="1"/>
          <p:nvPr/>
        </p:nvSpPr>
        <p:spPr>
          <a:xfrm>
            <a:off x="685800" y="1676400"/>
            <a:ext cx="7543800" cy="584775"/>
          </a:xfrm>
          <a:prstGeom prst="rect">
            <a:avLst/>
          </a:prstGeom>
          <a:noFill/>
        </p:spPr>
        <p:txBody>
          <a:bodyPr wrap="square" rtlCol="0">
            <a:spAutoFit/>
          </a:bodyPr>
          <a:lstStyle/>
          <a:p>
            <a:pPr marL="457200" indent="-457200"/>
            <a:r>
              <a:rPr lang="en-US" sz="3200" dirty="0">
                <a:effectLst>
                  <a:reflection blurRad="6350" stA="55000" endA="300" endPos="45500" dir="5400000" sy="-100000" algn="bl" rotWithShape="0"/>
                </a:effectLst>
                <a:latin typeface="Arial Black" pitchFamily="34" charset="0"/>
                <a:sym typeface="Wingdings 2"/>
              </a:rPr>
              <a:t>	</a:t>
            </a:r>
            <a:r>
              <a:rPr lang="en-US" sz="3200" dirty="0">
                <a:effectLst>
                  <a:reflection blurRad="6350" stA="55000" endA="300" endPos="45500" dir="5400000" sy="-100000" algn="bl" rotWithShape="0"/>
                </a:effectLst>
                <a:latin typeface="Arial Black" pitchFamily="34" charset="0"/>
              </a:rPr>
              <a:t>We Are Children of God!</a:t>
            </a:r>
          </a:p>
        </p:txBody>
      </p:sp>
      <p:sp>
        <p:nvSpPr>
          <p:cNvPr id="8" name="TextBox 7"/>
          <p:cNvSpPr txBox="1"/>
          <p:nvPr/>
        </p:nvSpPr>
        <p:spPr>
          <a:xfrm>
            <a:off x="0" y="2514600"/>
            <a:ext cx="9144000" cy="2092881"/>
          </a:xfrm>
          <a:prstGeom prst="rect">
            <a:avLst/>
          </a:prstGeom>
          <a:solidFill>
            <a:schemeClr val="bg1"/>
          </a:solidFill>
        </p:spPr>
        <p:txBody>
          <a:bodyPr wrap="square" lIns="274320" rIns="274320" rtlCol="0">
            <a:spAutoFit/>
          </a:bodyPr>
          <a:lstStyle/>
          <a:p>
            <a:pPr algn="just"/>
            <a:r>
              <a:rPr lang="en-US" sz="2600" b="1" dirty="0">
                <a:effectLst>
                  <a:outerShdw blurRad="76200" dist="50800" dir="2700000" algn="tl" rotWithShape="0">
                    <a:prstClr val="black">
                      <a:alpha val="65000"/>
                    </a:prstClr>
                  </a:outerShdw>
                </a:effectLst>
                <a:latin typeface="Arial" panose="020B0604020202020204" pitchFamily="34" charset="0"/>
                <a:cs typeface="Arial" panose="020B0604020202020204" pitchFamily="34" charset="0"/>
              </a:rPr>
              <a:t>1 John 3:1</a:t>
            </a:r>
          </a:p>
          <a:p>
            <a:pPr algn="just"/>
            <a:r>
              <a:rPr lang="en-US" sz="2600" dirty="0">
                <a:effectLst>
                  <a:outerShdw blurRad="76200" dist="50800" dir="2700000" algn="tl" rotWithShape="0">
                    <a:prstClr val="black">
                      <a:alpha val="65000"/>
                    </a:prstClr>
                  </a:outerShdw>
                </a:effectLst>
                <a:latin typeface="Arial" panose="020B0604020202020204" pitchFamily="34" charset="0"/>
                <a:cs typeface="Arial" panose="020B0604020202020204" pitchFamily="34" charset="0"/>
              </a:rPr>
              <a:t>Behold, what manner of love the Father hath bestowed upon us, that we should be called the sons of God: therefore the world knows us not, because it knew him not.</a:t>
            </a:r>
          </a:p>
        </p:txBody>
      </p:sp>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wipe(up)">
                                      <p:cBhvr>
                                        <p:cTn id="7" dur="10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6" fill="hold" grpId="0"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barn(inHorizontal)">
                                      <p:cBhvr>
                                        <p:cTn id="12"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8"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685800" y="1676400"/>
            <a:ext cx="7543800" cy="584775"/>
          </a:xfrm>
          <a:prstGeom prst="rect">
            <a:avLst/>
          </a:prstGeom>
          <a:noFill/>
        </p:spPr>
        <p:txBody>
          <a:bodyPr wrap="square" rtlCol="0">
            <a:spAutoFit/>
          </a:bodyPr>
          <a:lstStyle/>
          <a:p>
            <a:pPr marL="457200" indent="-457200"/>
            <a:r>
              <a:rPr lang="en-US" sz="3200" dirty="0">
                <a:effectLst>
                  <a:reflection blurRad="6350" stA="55000" endA="300" endPos="45500" dir="5400000" sy="-100000" algn="bl" rotWithShape="0"/>
                </a:effectLst>
                <a:latin typeface="Arial Black" pitchFamily="34" charset="0"/>
                <a:sym typeface="Wingdings 2"/>
              </a:rPr>
              <a:t>	</a:t>
            </a:r>
            <a:r>
              <a:rPr lang="en-US" sz="3200" dirty="0">
                <a:effectLst>
                  <a:reflection blurRad="6350" stA="55000" endA="300" endPos="45500" dir="5400000" sy="-100000" algn="bl" rotWithShape="0"/>
                </a:effectLst>
                <a:latin typeface="Arial Black" pitchFamily="34" charset="0"/>
              </a:rPr>
              <a:t>We Are Children of God!</a:t>
            </a:r>
          </a:p>
        </p:txBody>
      </p:sp>
      <p:sp>
        <p:nvSpPr>
          <p:cNvPr id="8" name="TextBox 7"/>
          <p:cNvSpPr txBox="1"/>
          <p:nvPr/>
        </p:nvSpPr>
        <p:spPr>
          <a:xfrm>
            <a:off x="0" y="2514600"/>
            <a:ext cx="9144000" cy="2092881"/>
          </a:xfrm>
          <a:prstGeom prst="rect">
            <a:avLst/>
          </a:prstGeom>
          <a:solidFill>
            <a:schemeClr val="bg1"/>
          </a:solidFill>
        </p:spPr>
        <p:txBody>
          <a:bodyPr wrap="square" lIns="274320" rIns="274320" rtlCol="0">
            <a:spAutoFit/>
          </a:bodyPr>
          <a:lstStyle/>
          <a:p>
            <a:pPr algn="just"/>
            <a:r>
              <a:rPr lang="en-US" sz="2600" b="1" dirty="0">
                <a:effectLst>
                  <a:outerShdw blurRad="76200" dist="50800" dir="2700000" algn="tl" rotWithShape="0">
                    <a:prstClr val="black">
                      <a:alpha val="65000"/>
                    </a:prstClr>
                  </a:outerShdw>
                </a:effectLst>
                <a:latin typeface="Arial" panose="020B0604020202020204" pitchFamily="34" charset="0"/>
                <a:cs typeface="Arial" panose="020B0604020202020204" pitchFamily="34" charset="0"/>
              </a:rPr>
              <a:t>Rom 2:23-24</a:t>
            </a:r>
          </a:p>
          <a:p>
            <a:pPr algn="just"/>
            <a:r>
              <a:rPr lang="en-US" sz="2600" dirty="0">
                <a:effectLst>
                  <a:outerShdw blurRad="76200" dist="50800" dir="2700000" algn="tl" rotWithShape="0">
                    <a:prstClr val="black">
                      <a:alpha val="65000"/>
                    </a:prstClr>
                  </a:outerShdw>
                </a:effectLst>
                <a:latin typeface="Arial" panose="020B0604020202020204" pitchFamily="34" charset="0"/>
                <a:cs typeface="Arial" panose="020B0604020202020204" pitchFamily="34" charset="0"/>
              </a:rPr>
              <a:t>Thou that make thy boast of the law, through breaking the law dishonors thou God? For the name of God is blasphemed among the Gentiles through you, as it is written.</a:t>
            </a:r>
          </a:p>
        </p:txBody>
      </p:sp>
      <p:sp>
        <p:nvSpPr>
          <p:cNvPr id="7" name="Title 1"/>
          <p:cNvSpPr txBox="1">
            <a:spLocks/>
          </p:cNvSpPr>
          <p:nvPr/>
        </p:nvSpPr>
        <p:spPr>
          <a:xfrm>
            <a:off x="914400" y="228601"/>
            <a:ext cx="7315200" cy="1143000"/>
          </a:xfrm>
          <a:prstGeom prst="rect">
            <a:avLst/>
          </a:prstGeom>
          <a:solidFill>
            <a:schemeClr val="accent6">
              <a:lumMod val="75000"/>
            </a:schemeClr>
          </a:solidFill>
          <a:effectLst/>
          <a:scene3d>
            <a:camera prst="orthographicFront"/>
            <a:lightRig rig="threePt" dir="t"/>
          </a:scene3d>
          <a:sp3d>
            <a:bevelT w="139700" h="139700" prst="divot"/>
          </a:sp3d>
        </p:spPr>
        <p:txBody>
          <a:bodyPr vert="horz" lIns="91440" tIns="45720" rIns="91440" bIns="45720" rtlCol="0" anchor="ctr">
            <a:norm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3600" b="0" i="0" u="none" strike="noStrike" kern="1200" cap="none" spc="0" normalizeH="0" baseline="0" noProof="0">
                <a:ln>
                  <a:noFill/>
                </a:ln>
                <a:solidFill>
                  <a:schemeClr val="bg1"/>
                </a:solidFill>
                <a:effectLst>
                  <a:innerShdw blurRad="152400" dist="76200" dir="10800000">
                    <a:prstClr val="black"/>
                  </a:innerShdw>
                </a:effectLst>
                <a:uLnTx/>
                <a:uFillTx/>
                <a:latin typeface="Arial Black" pitchFamily="34" charset="0"/>
                <a:ea typeface="+mj-ea"/>
                <a:cs typeface="Arial" pitchFamily="34" charset="0"/>
              </a:rPr>
              <a:t>Remember</a:t>
            </a:r>
            <a:r>
              <a:rPr kumimoji="0" lang="en-US" sz="3850" b="0" i="0" u="none" strike="noStrike" kern="1200" cap="none" spc="0" normalizeH="0" baseline="0" noProof="0">
                <a:ln>
                  <a:noFill/>
                </a:ln>
                <a:solidFill>
                  <a:schemeClr val="bg1"/>
                </a:solidFill>
                <a:effectLst>
                  <a:innerShdw blurRad="152400" dist="76200" dir="10800000">
                    <a:prstClr val="black"/>
                  </a:innerShdw>
                </a:effectLst>
                <a:uLnTx/>
                <a:uFillTx/>
                <a:latin typeface="Arial Black" pitchFamily="34" charset="0"/>
                <a:ea typeface="+mj-ea"/>
                <a:cs typeface="Arial" pitchFamily="34" charset="0"/>
              </a:rPr>
              <a:t> Who You Are</a:t>
            </a:r>
            <a:endParaRPr kumimoji="0" lang="en-US" sz="3850" b="0" i="0" u="none" strike="noStrike" kern="1200" cap="none" spc="0" normalizeH="0" baseline="0" noProof="0" dirty="0">
              <a:ln>
                <a:noFill/>
              </a:ln>
              <a:solidFill>
                <a:schemeClr val="bg1"/>
              </a:solidFill>
              <a:effectLst>
                <a:innerShdw blurRad="152400" dist="76200" dir="10800000">
                  <a:prstClr val="black"/>
                </a:innerShdw>
              </a:effectLst>
              <a:uLnTx/>
              <a:uFillTx/>
              <a:latin typeface="Arial Black" pitchFamily="34" charset="0"/>
              <a:ea typeface="+mj-ea"/>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6" fill="hold" grpId="0" nodeType="after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barn(inHorizontal)">
                                      <p:cBhvr>
                                        <p:cTn id="7"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28601"/>
            <a:ext cx="7315200" cy="1143000"/>
          </a:xfrm>
          <a:solidFill>
            <a:schemeClr val="accent6">
              <a:lumMod val="75000"/>
            </a:schemeClr>
          </a:solidFill>
          <a:effectLst/>
          <a:scene3d>
            <a:camera prst="orthographicFront"/>
            <a:lightRig rig="threePt" dir="t"/>
          </a:scene3d>
          <a:sp3d>
            <a:bevelT w="139700" h="139700" prst="divot"/>
          </a:sp3d>
        </p:spPr>
        <p:txBody>
          <a:bodyPr>
            <a:normAutofit/>
          </a:bodyPr>
          <a:lstStyle/>
          <a:p>
            <a:r>
              <a:rPr lang="en-US" sz="3600" dirty="0">
                <a:solidFill>
                  <a:schemeClr val="bg1"/>
                </a:solidFill>
                <a:effectLst>
                  <a:innerShdw blurRad="152400" dist="76200" dir="10800000">
                    <a:prstClr val="black"/>
                  </a:innerShdw>
                </a:effectLst>
                <a:latin typeface="Arial Black" pitchFamily="34" charset="0"/>
                <a:cs typeface="Arial" pitchFamily="34" charset="0"/>
              </a:rPr>
              <a:t>Remember</a:t>
            </a:r>
            <a:r>
              <a:rPr lang="en-US" sz="3850" dirty="0">
                <a:solidFill>
                  <a:schemeClr val="bg1"/>
                </a:solidFill>
                <a:effectLst>
                  <a:innerShdw blurRad="152400" dist="76200" dir="10800000">
                    <a:prstClr val="black"/>
                  </a:innerShdw>
                </a:effectLst>
                <a:latin typeface="Arial Black" pitchFamily="34" charset="0"/>
                <a:cs typeface="Arial" pitchFamily="34" charset="0"/>
              </a:rPr>
              <a:t> Who You Are</a:t>
            </a:r>
          </a:p>
        </p:txBody>
      </p:sp>
      <p:sp>
        <p:nvSpPr>
          <p:cNvPr id="6" name="TextBox 5"/>
          <p:cNvSpPr txBox="1"/>
          <p:nvPr/>
        </p:nvSpPr>
        <p:spPr>
          <a:xfrm>
            <a:off x="685800" y="1676400"/>
            <a:ext cx="5029200" cy="584775"/>
          </a:xfrm>
          <a:prstGeom prst="rect">
            <a:avLst/>
          </a:prstGeom>
          <a:noFill/>
        </p:spPr>
        <p:txBody>
          <a:bodyPr wrap="square" rtlCol="0">
            <a:spAutoFit/>
          </a:bodyPr>
          <a:lstStyle/>
          <a:p>
            <a:pPr marL="457200" indent="-457200"/>
            <a:r>
              <a:rPr lang="en-US" sz="3200" dirty="0">
                <a:effectLst>
                  <a:reflection blurRad="6350" stA="55000" endA="300" endPos="45500" dir="5400000" sy="-100000" algn="bl" rotWithShape="0"/>
                </a:effectLst>
                <a:latin typeface="Arial Black" pitchFamily="34" charset="0"/>
                <a:sym typeface="Wingdings 2"/>
              </a:rPr>
              <a:t>	</a:t>
            </a:r>
            <a:r>
              <a:rPr lang="en-US" sz="3200" dirty="0">
                <a:effectLst>
                  <a:reflection blurRad="6350" stA="55000" endA="300" endPos="45500" dir="5400000" sy="-100000" algn="bl" rotWithShape="0"/>
                </a:effectLst>
                <a:latin typeface="Arial Black" pitchFamily="34" charset="0"/>
              </a:rPr>
              <a:t>We Are God’s Elect!</a:t>
            </a:r>
          </a:p>
        </p:txBody>
      </p:sp>
      <p:sp>
        <p:nvSpPr>
          <p:cNvPr id="4" name="TextBox 3"/>
          <p:cNvSpPr txBox="1"/>
          <p:nvPr/>
        </p:nvSpPr>
        <p:spPr>
          <a:xfrm>
            <a:off x="5638800" y="1524000"/>
            <a:ext cx="2819400" cy="830997"/>
          </a:xfrm>
          <a:prstGeom prst="rect">
            <a:avLst/>
          </a:prstGeom>
          <a:noFill/>
        </p:spPr>
        <p:txBody>
          <a:bodyPr wrap="square" rtlCol="0">
            <a:spAutoFit/>
          </a:bodyPr>
          <a:lstStyle/>
          <a:p>
            <a:pPr algn="ctr"/>
            <a:r>
              <a:rPr lang="en-US" sz="2400" b="1" dirty="0">
                <a:solidFill>
                  <a:srgbClr val="FF0000"/>
                </a:solidFill>
                <a:effectLst>
                  <a:outerShdw blurRad="76200" dist="50800" dir="2700000" algn="tl" rotWithShape="0">
                    <a:prstClr val="black">
                      <a:alpha val="65000"/>
                    </a:prstClr>
                  </a:outerShdw>
                </a:effectLst>
                <a:latin typeface="Arial" panose="020B0604020202020204" pitchFamily="34" charset="0"/>
                <a:cs typeface="Arial" panose="020B0604020202020204" pitchFamily="34" charset="0"/>
              </a:rPr>
              <a:t>THIS MAKES US SPECIAL</a:t>
            </a:r>
          </a:p>
        </p:txBody>
      </p:sp>
      <p:cxnSp>
        <p:nvCxnSpPr>
          <p:cNvPr id="36" name="Curved Connector 35"/>
          <p:cNvCxnSpPr/>
          <p:nvPr/>
        </p:nvCxnSpPr>
        <p:spPr>
          <a:xfrm rot="10800000" flipV="1">
            <a:off x="1752600" y="2133600"/>
            <a:ext cx="4572000" cy="762000"/>
          </a:xfrm>
          <a:prstGeom prst="curvedConnector3">
            <a:avLst>
              <a:gd name="adj1" fmla="val 122903"/>
            </a:avLst>
          </a:prstGeom>
          <a:ln w="38100">
            <a:solidFill>
              <a:srgbClr val="FF0000"/>
            </a:solidFill>
            <a:headEnd type="arrow"/>
            <a:tailEnd type="arrow"/>
          </a:ln>
        </p:spPr>
        <p:style>
          <a:lnRef idx="1">
            <a:schemeClr val="accent1"/>
          </a:lnRef>
          <a:fillRef idx="0">
            <a:schemeClr val="accent1"/>
          </a:fillRef>
          <a:effectRef idx="0">
            <a:schemeClr val="accent1"/>
          </a:effectRef>
          <a:fontRef idx="minor">
            <a:schemeClr val="tx1"/>
          </a:fontRef>
        </p:style>
      </p:cxnSp>
      <p:sp>
        <p:nvSpPr>
          <p:cNvPr id="58" name="TextBox 57"/>
          <p:cNvSpPr txBox="1"/>
          <p:nvPr/>
        </p:nvSpPr>
        <p:spPr>
          <a:xfrm>
            <a:off x="1752600" y="2667000"/>
            <a:ext cx="6400800" cy="523220"/>
          </a:xfrm>
          <a:prstGeom prst="rect">
            <a:avLst/>
          </a:prstGeom>
          <a:noFill/>
        </p:spPr>
        <p:txBody>
          <a:bodyPr wrap="square" rtlCol="0">
            <a:spAutoFit/>
          </a:bodyPr>
          <a:lstStyle/>
          <a:p>
            <a:pPr marL="339725" indent="-339725">
              <a:buFont typeface="Arial" pitchFamily="34" charset="0"/>
              <a:buChar char="•"/>
            </a:pPr>
            <a:r>
              <a:rPr lang="en-US" sz="2800" b="1" i="1" dirty="0">
                <a:solidFill>
                  <a:schemeClr val="accent1">
                    <a:lumMod val="75000"/>
                  </a:schemeClr>
                </a:solidFill>
                <a:effectLst>
                  <a:outerShdw blurRad="76200" dist="50800" dir="2700000" algn="tl" rotWithShape="0">
                    <a:prstClr val="black">
                      <a:alpha val="65000"/>
                    </a:prstClr>
                  </a:outerShdw>
                </a:effectLst>
                <a:latin typeface="Arial" pitchFamily="34" charset="0"/>
                <a:cs typeface="Arial" pitchFamily="34" charset="0"/>
              </a:rPr>
              <a:t>“Being in some way superior”</a:t>
            </a:r>
          </a:p>
        </p:txBody>
      </p:sp>
      <p:sp>
        <p:nvSpPr>
          <p:cNvPr id="59" name="TextBox 58"/>
          <p:cNvSpPr txBox="1"/>
          <p:nvPr/>
        </p:nvSpPr>
        <p:spPr>
          <a:xfrm>
            <a:off x="0" y="3352800"/>
            <a:ext cx="9144000" cy="1292662"/>
          </a:xfrm>
          <a:prstGeom prst="rect">
            <a:avLst/>
          </a:prstGeom>
          <a:solidFill>
            <a:schemeClr val="bg1"/>
          </a:solidFill>
        </p:spPr>
        <p:txBody>
          <a:bodyPr wrap="square" lIns="274320" rIns="274320" rtlCol="0">
            <a:spAutoFit/>
          </a:bodyPr>
          <a:lstStyle/>
          <a:p>
            <a:pPr marL="457200" marR="0" indent="-457200" algn="just">
              <a:spcBef>
                <a:spcPts val="0"/>
              </a:spcBef>
              <a:spcAft>
                <a:spcPts val="0"/>
              </a:spcAft>
            </a:pPr>
            <a:r>
              <a:rPr lang="en-US" sz="2600" b="1" dirty="0">
                <a:effectLst>
                  <a:outerShdw blurRad="76200" dist="50800" dir="2700000" algn="tl" rotWithShape="0">
                    <a:prstClr val="black">
                      <a:alpha val="65000"/>
                    </a:prstClr>
                  </a:outerShdw>
                </a:effectLst>
                <a:latin typeface="Arial" panose="020B0604020202020204" pitchFamily="34" charset="0"/>
                <a:ea typeface="Times New Roman"/>
                <a:cs typeface="Arial" panose="020B0604020202020204" pitchFamily="34" charset="0"/>
              </a:rPr>
              <a:t>Rom 5:1</a:t>
            </a:r>
            <a:endParaRPr lang="en-US" sz="2600" dirty="0">
              <a:effectLst>
                <a:outerShdw blurRad="76200" dist="50800" dir="2700000" algn="tl" rotWithShape="0">
                  <a:prstClr val="black">
                    <a:alpha val="65000"/>
                  </a:prstClr>
                </a:outerShdw>
              </a:effectLst>
              <a:latin typeface="Arial" panose="020B0604020202020204" pitchFamily="34" charset="0"/>
              <a:ea typeface="Times New Roman"/>
              <a:cs typeface="Arial" panose="020B0604020202020204" pitchFamily="34" charset="0"/>
            </a:endParaRPr>
          </a:p>
          <a:p>
            <a:pPr marR="0" algn="just">
              <a:spcBef>
                <a:spcPts val="0"/>
              </a:spcBef>
              <a:spcAft>
                <a:spcPts val="0"/>
              </a:spcAft>
            </a:pPr>
            <a:r>
              <a:rPr lang="en-US" sz="2600" dirty="0">
                <a:effectLst>
                  <a:outerShdw blurRad="76200" dist="50800" dir="2700000" algn="tl" rotWithShape="0">
                    <a:prstClr val="black">
                      <a:alpha val="65000"/>
                    </a:prstClr>
                  </a:outerShdw>
                </a:effectLst>
                <a:latin typeface="Arial" panose="020B0604020202020204" pitchFamily="34" charset="0"/>
                <a:ea typeface="Times New Roman"/>
                <a:cs typeface="Arial" panose="020B0604020202020204" pitchFamily="34" charset="0"/>
              </a:rPr>
              <a:t>Therefore being </a:t>
            </a:r>
            <a:r>
              <a:rPr lang="en-US" sz="2600" dirty="0">
                <a:solidFill>
                  <a:srgbClr val="FF0000"/>
                </a:solidFill>
                <a:effectLst>
                  <a:outerShdw blurRad="76200" dist="50800" dir="2700000" algn="tl" rotWithShape="0">
                    <a:prstClr val="black">
                      <a:alpha val="65000"/>
                    </a:prstClr>
                  </a:outerShdw>
                </a:effectLst>
                <a:latin typeface="Arial" panose="020B0604020202020204" pitchFamily="34" charset="0"/>
                <a:ea typeface="Times New Roman"/>
                <a:cs typeface="Arial" panose="020B0604020202020204" pitchFamily="34" charset="0"/>
              </a:rPr>
              <a:t>justified</a:t>
            </a:r>
            <a:r>
              <a:rPr lang="en-US" sz="2600" dirty="0">
                <a:effectLst>
                  <a:outerShdw blurRad="76200" dist="50800" dir="2700000" algn="tl" rotWithShape="0">
                    <a:prstClr val="black">
                      <a:alpha val="65000"/>
                    </a:prstClr>
                  </a:outerShdw>
                </a:effectLst>
                <a:latin typeface="Arial" panose="020B0604020202020204" pitchFamily="34" charset="0"/>
                <a:ea typeface="Times New Roman"/>
                <a:cs typeface="Arial" panose="020B0604020202020204" pitchFamily="34" charset="0"/>
              </a:rPr>
              <a:t> by faith, we have peace with God through our Lord Jesus Christ:</a:t>
            </a:r>
            <a:endParaRPr lang="en-US" sz="2600" dirty="0">
              <a:effectLst>
                <a:outerShdw blurRad="76200" dist="50800" dir="2700000" algn="tl" rotWithShape="0">
                  <a:prstClr val="black">
                    <a:alpha val="65000"/>
                  </a:prstClr>
                </a:outerShdw>
              </a:effectLst>
              <a:latin typeface="Arial" panose="020B0604020202020204" pitchFamily="34" charset="0"/>
              <a:cs typeface="Arial" panose="020B0604020202020204"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grpId="0" nodeType="after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wipe(up)">
                                      <p:cBhvr>
                                        <p:cTn id="7" dur="10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nodeType="clickEffect">
                                  <p:stCondLst>
                                    <p:cond delay="0"/>
                                  </p:stCondLst>
                                  <p:childTnLst>
                                    <p:set>
                                      <p:cBhvr>
                                        <p:cTn id="11" dur="1" fill="hold">
                                          <p:stCondLst>
                                            <p:cond delay="0"/>
                                          </p:stCondLst>
                                        </p:cTn>
                                        <p:tgtEl>
                                          <p:spTgt spid="4">
                                            <p:txEl>
                                              <p:pRg st="0" end="0"/>
                                            </p:txEl>
                                          </p:spTgt>
                                        </p:tgtEl>
                                        <p:attrNameLst>
                                          <p:attrName>style.visibility</p:attrName>
                                        </p:attrNameLst>
                                      </p:cBhvr>
                                      <p:to>
                                        <p:strVal val="visible"/>
                                      </p:to>
                                    </p:set>
                                    <p:animEffect transition="in" filter="dissolve">
                                      <p:cBhvr>
                                        <p:cTn id="12" dur="500"/>
                                        <p:tgtEl>
                                          <p:spTgt spid="4">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nodeType="clickEffect">
                                  <p:stCondLst>
                                    <p:cond delay="0"/>
                                  </p:stCondLst>
                                  <p:childTnLst>
                                    <p:set>
                                      <p:cBhvr>
                                        <p:cTn id="16" dur="1" fill="hold">
                                          <p:stCondLst>
                                            <p:cond delay="0"/>
                                          </p:stCondLst>
                                        </p:cTn>
                                        <p:tgtEl>
                                          <p:spTgt spid="36"/>
                                        </p:tgtEl>
                                        <p:attrNameLst>
                                          <p:attrName>style.visibility</p:attrName>
                                        </p:attrNameLst>
                                      </p:cBhvr>
                                      <p:to>
                                        <p:strVal val="visible"/>
                                      </p:to>
                                    </p:set>
                                    <p:animEffect transition="in" filter="dissolve">
                                      <p:cBhvr>
                                        <p:cTn id="17" dur="500"/>
                                        <p:tgtEl>
                                          <p:spTgt spid="36"/>
                                        </p:tgtEl>
                                      </p:cBhvr>
                                    </p:animEffect>
                                  </p:childTnLst>
                                </p:cTn>
                              </p:par>
                              <p:par>
                                <p:cTn id="18" presetID="9" presetClass="entr" presetSubtype="0" fill="hold" grpId="0" nodeType="withEffect">
                                  <p:stCondLst>
                                    <p:cond delay="0"/>
                                  </p:stCondLst>
                                  <p:childTnLst>
                                    <p:set>
                                      <p:cBhvr>
                                        <p:cTn id="19" dur="1" fill="hold">
                                          <p:stCondLst>
                                            <p:cond delay="0"/>
                                          </p:stCondLst>
                                        </p:cTn>
                                        <p:tgtEl>
                                          <p:spTgt spid="58"/>
                                        </p:tgtEl>
                                        <p:attrNameLst>
                                          <p:attrName>style.visibility</p:attrName>
                                        </p:attrNameLst>
                                      </p:cBhvr>
                                      <p:to>
                                        <p:strVal val="visible"/>
                                      </p:to>
                                    </p:set>
                                    <p:animEffect transition="in" filter="dissolve">
                                      <p:cBhvr>
                                        <p:cTn id="20" dur="500"/>
                                        <p:tgtEl>
                                          <p:spTgt spid="58"/>
                                        </p:tgtEl>
                                      </p:cBhvr>
                                    </p:animEffect>
                                  </p:childTnLst>
                                </p:cTn>
                              </p:par>
                            </p:childTnLst>
                          </p:cTn>
                        </p:par>
                      </p:childTnLst>
                    </p:cTn>
                  </p:par>
                  <p:par>
                    <p:cTn id="21" fill="hold">
                      <p:stCondLst>
                        <p:cond delay="indefinite"/>
                      </p:stCondLst>
                      <p:childTnLst>
                        <p:par>
                          <p:cTn id="22" fill="hold">
                            <p:stCondLst>
                              <p:cond delay="0"/>
                            </p:stCondLst>
                            <p:childTnLst>
                              <p:par>
                                <p:cTn id="23" presetID="53" presetClass="entr" presetSubtype="0" fill="hold" grpId="0" nodeType="clickEffect">
                                  <p:stCondLst>
                                    <p:cond delay="0"/>
                                  </p:stCondLst>
                                  <p:childTnLst>
                                    <p:set>
                                      <p:cBhvr>
                                        <p:cTn id="24" dur="1" fill="hold">
                                          <p:stCondLst>
                                            <p:cond delay="0"/>
                                          </p:stCondLst>
                                        </p:cTn>
                                        <p:tgtEl>
                                          <p:spTgt spid="59"/>
                                        </p:tgtEl>
                                        <p:attrNameLst>
                                          <p:attrName>style.visibility</p:attrName>
                                        </p:attrNameLst>
                                      </p:cBhvr>
                                      <p:to>
                                        <p:strVal val="visible"/>
                                      </p:to>
                                    </p:set>
                                    <p:anim calcmode="lin" valueType="num">
                                      <p:cBhvr>
                                        <p:cTn id="25" dur="500" fill="hold"/>
                                        <p:tgtEl>
                                          <p:spTgt spid="59"/>
                                        </p:tgtEl>
                                        <p:attrNameLst>
                                          <p:attrName>ppt_w</p:attrName>
                                        </p:attrNameLst>
                                      </p:cBhvr>
                                      <p:tavLst>
                                        <p:tav tm="0">
                                          <p:val>
                                            <p:fltVal val="0"/>
                                          </p:val>
                                        </p:tav>
                                        <p:tav tm="100000">
                                          <p:val>
                                            <p:strVal val="#ppt_w"/>
                                          </p:val>
                                        </p:tav>
                                      </p:tavLst>
                                    </p:anim>
                                    <p:anim calcmode="lin" valueType="num">
                                      <p:cBhvr>
                                        <p:cTn id="26" dur="500" fill="hold"/>
                                        <p:tgtEl>
                                          <p:spTgt spid="59"/>
                                        </p:tgtEl>
                                        <p:attrNameLst>
                                          <p:attrName>ppt_h</p:attrName>
                                        </p:attrNameLst>
                                      </p:cBhvr>
                                      <p:tavLst>
                                        <p:tav tm="0">
                                          <p:val>
                                            <p:fltVal val="0"/>
                                          </p:val>
                                        </p:tav>
                                        <p:tav tm="100000">
                                          <p:val>
                                            <p:strVal val="#ppt_h"/>
                                          </p:val>
                                        </p:tav>
                                      </p:tavLst>
                                    </p:anim>
                                    <p:animEffect transition="in" filter="fade">
                                      <p:cBhvr>
                                        <p:cTn id="27" dur="500"/>
                                        <p:tgtEl>
                                          <p:spTgt spid="5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58" grpId="0"/>
      <p:bldP spid="59"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28601"/>
            <a:ext cx="7315200" cy="1143000"/>
          </a:xfrm>
          <a:solidFill>
            <a:schemeClr val="accent6">
              <a:lumMod val="75000"/>
            </a:schemeClr>
          </a:solidFill>
          <a:effectLst/>
          <a:scene3d>
            <a:camera prst="orthographicFront"/>
            <a:lightRig rig="threePt" dir="t"/>
          </a:scene3d>
          <a:sp3d>
            <a:bevelT w="139700" h="139700" prst="divot"/>
          </a:sp3d>
        </p:spPr>
        <p:txBody>
          <a:bodyPr>
            <a:normAutofit/>
          </a:bodyPr>
          <a:lstStyle/>
          <a:p>
            <a:r>
              <a:rPr lang="en-US" sz="3600" dirty="0">
                <a:solidFill>
                  <a:schemeClr val="bg1"/>
                </a:solidFill>
                <a:effectLst>
                  <a:innerShdw blurRad="152400" dist="76200" dir="10800000">
                    <a:prstClr val="black"/>
                  </a:innerShdw>
                </a:effectLst>
                <a:latin typeface="Arial Black" pitchFamily="34" charset="0"/>
                <a:cs typeface="Arial" pitchFamily="34" charset="0"/>
              </a:rPr>
              <a:t>Remember</a:t>
            </a:r>
            <a:r>
              <a:rPr lang="en-US" sz="3850" dirty="0">
                <a:solidFill>
                  <a:schemeClr val="bg1"/>
                </a:solidFill>
                <a:effectLst>
                  <a:innerShdw blurRad="152400" dist="76200" dir="10800000">
                    <a:prstClr val="black"/>
                  </a:innerShdw>
                </a:effectLst>
                <a:latin typeface="Arial Black" pitchFamily="34" charset="0"/>
                <a:cs typeface="Arial" pitchFamily="34" charset="0"/>
              </a:rPr>
              <a:t> Who You Are</a:t>
            </a:r>
          </a:p>
        </p:txBody>
      </p:sp>
      <p:sp>
        <p:nvSpPr>
          <p:cNvPr id="6" name="TextBox 5"/>
          <p:cNvSpPr txBox="1"/>
          <p:nvPr/>
        </p:nvSpPr>
        <p:spPr>
          <a:xfrm>
            <a:off x="685800" y="1676400"/>
            <a:ext cx="5029200" cy="584775"/>
          </a:xfrm>
          <a:prstGeom prst="rect">
            <a:avLst/>
          </a:prstGeom>
          <a:noFill/>
        </p:spPr>
        <p:txBody>
          <a:bodyPr wrap="square" rtlCol="0">
            <a:spAutoFit/>
          </a:bodyPr>
          <a:lstStyle/>
          <a:p>
            <a:pPr marL="457200" indent="-457200"/>
            <a:r>
              <a:rPr lang="en-US" sz="3200" dirty="0">
                <a:effectLst>
                  <a:reflection blurRad="6350" stA="55000" endA="300" endPos="45500" dir="5400000" sy="-100000" algn="bl" rotWithShape="0"/>
                </a:effectLst>
                <a:latin typeface="Arial Black" pitchFamily="34" charset="0"/>
                <a:sym typeface="Wingdings 2"/>
              </a:rPr>
              <a:t>	</a:t>
            </a:r>
            <a:r>
              <a:rPr lang="en-US" sz="3200" dirty="0">
                <a:effectLst>
                  <a:reflection blurRad="6350" stA="55000" endA="300" endPos="45500" dir="5400000" sy="-100000" algn="bl" rotWithShape="0"/>
                </a:effectLst>
                <a:latin typeface="Arial Black" pitchFamily="34" charset="0"/>
              </a:rPr>
              <a:t>We Are God’s Elect!</a:t>
            </a:r>
          </a:p>
        </p:txBody>
      </p:sp>
      <p:sp>
        <p:nvSpPr>
          <p:cNvPr id="4" name="TextBox 3"/>
          <p:cNvSpPr txBox="1"/>
          <p:nvPr/>
        </p:nvSpPr>
        <p:spPr>
          <a:xfrm>
            <a:off x="5638800" y="1524000"/>
            <a:ext cx="2819400" cy="830997"/>
          </a:xfrm>
          <a:prstGeom prst="rect">
            <a:avLst/>
          </a:prstGeom>
          <a:noFill/>
        </p:spPr>
        <p:txBody>
          <a:bodyPr wrap="square" rtlCol="0">
            <a:spAutoFit/>
          </a:bodyPr>
          <a:lstStyle/>
          <a:p>
            <a:pPr algn="ctr"/>
            <a:r>
              <a:rPr lang="en-US" sz="2400" b="1" dirty="0">
                <a:solidFill>
                  <a:srgbClr val="FF0000"/>
                </a:solidFill>
                <a:effectLst>
                  <a:outerShdw blurRad="76200" dist="50800" dir="2700000" algn="tl" rotWithShape="0">
                    <a:prstClr val="black">
                      <a:alpha val="65000"/>
                    </a:prstClr>
                  </a:outerShdw>
                </a:effectLst>
                <a:latin typeface="Arial" panose="020B0604020202020204" pitchFamily="34" charset="0"/>
                <a:cs typeface="Arial" panose="020B0604020202020204" pitchFamily="34" charset="0"/>
              </a:rPr>
              <a:t>THIS MAKES US SPECIAL</a:t>
            </a:r>
          </a:p>
        </p:txBody>
      </p:sp>
      <p:cxnSp>
        <p:nvCxnSpPr>
          <p:cNvPr id="36" name="Curved Connector 35"/>
          <p:cNvCxnSpPr/>
          <p:nvPr/>
        </p:nvCxnSpPr>
        <p:spPr>
          <a:xfrm rot="10800000" flipV="1">
            <a:off x="1752600" y="2133600"/>
            <a:ext cx="4572000" cy="762000"/>
          </a:xfrm>
          <a:prstGeom prst="curvedConnector3">
            <a:avLst>
              <a:gd name="adj1" fmla="val 122903"/>
            </a:avLst>
          </a:prstGeom>
          <a:ln w="38100">
            <a:solidFill>
              <a:srgbClr val="FF0000"/>
            </a:solidFill>
            <a:headEnd type="arrow"/>
            <a:tailEnd type="arrow"/>
          </a:ln>
        </p:spPr>
        <p:style>
          <a:lnRef idx="1">
            <a:schemeClr val="accent1"/>
          </a:lnRef>
          <a:fillRef idx="0">
            <a:schemeClr val="accent1"/>
          </a:fillRef>
          <a:effectRef idx="0">
            <a:schemeClr val="accent1"/>
          </a:effectRef>
          <a:fontRef idx="minor">
            <a:schemeClr val="tx1"/>
          </a:fontRef>
        </p:style>
      </p:cxnSp>
      <p:sp>
        <p:nvSpPr>
          <p:cNvPr id="58" name="TextBox 57"/>
          <p:cNvSpPr txBox="1"/>
          <p:nvPr/>
        </p:nvSpPr>
        <p:spPr>
          <a:xfrm>
            <a:off x="1752600" y="2667000"/>
            <a:ext cx="6400800" cy="523220"/>
          </a:xfrm>
          <a:prstGeom prst="rect">
            <a:avLst/>
          </a:prstGeom>
          <a:noFill/>
        </p:spPr>
        <p:txBody>
          <a:bodyPr wrap="square" rtlCol="0">
            <a:spAutoFit/>
          </a:bodyPr>
          <a:lstStyle/>
          <a:p>
            <a:pPr marL="339725" indent="-339725">
              <a:buFont typeface="Arial" pitchFamily="34" charset="0"/>
              <a:buChar char="•"/>
            </a:pPr>
            <a:r>
              <a:rPr lang="en-US" sz="2800" b="1" i="1" dirty="0">
                <a:solidFill>
                  <a:schemeClr val="accent1">
                    <a:lumMod val="75000"/>
                  </a:schemeClr>
                </a:solidFill>
                <a:effectLst>
                  <a:outerShdw blurRad="76200" dist="50800" dir="2700000" algn="tl" rotWithShape="0">
                    <a:prstClr val="black">
                      <a:alpha val="65000"/>
                    </a:prstClr>
                  </a:outerShdw>
                </a:effectLst>
                <a:latin typeface="Arial" pitchFamily="34" charset="0"/>
                <a:cs typeface="Arial" pitchFamily="34" charset="0"/>
              </a:rPr>
              <a:t>“Being in some way superior”</a:t>
            </a:r>
          </a:p>
        </p:txBody>
      </p:sp>
      <p:sp>
        <p:nvSpPr>
          <p:cNvPr id="59" name="TextBox 58"/>
          <p:cNvSpPr txBox="1"/>
          <p:nvPr/>
        </p:nvSpPr>
        <p:spPr>
          <a:xfrm>
            <a:off x="0" y="3352800"/>
            <a:ext cx="9144000" cy="2893100"/>
          </a:xfrm>
          <a:prstGeom prst="rect">
            <a:avLst/>
          </a:prstGeom>
          <a:solidFill>
            <a:schemeClr val="bg1"/>
          </a:solidFill>
        </p:spPr>
        <p:txBody>
          <a:bodyPr wrap="square" lIns="274320" rIns="274320" rtlCol="0">
            <a:spAutoFit/>
          </a:bodyPr>
          <a:lstStyle/>
          <a:p>
            <a:pPr marL="457200" marR="0" indent="-457200" algn="just">
              <a:spcBef>
                <a:spcPts val="0"/>
              </a:spcBef>
              <a:spcAft>
                <a:spcPts val="0"/>
              </a:spcAft>
            </a:pPr>
            <a:r>
              <a:rPr lang="en-US" sz="2600" b="1" dirty="0">
                <a:effectLst>
                  <a:outerShdw blurRad="76200" dist="50800" dir="2700000" algn="tl" rotWithShape="0">
                    <a:prstClr val="black">
                      <a:alpha val="65000"/>
                    </a:prstClr>
                  </a:outerShdw>
                </a:effectLst>
                <a:latin typeface="Arial" panose="020B0604020202020204" pitchFamily="34" charset="0"/>
                <a:ea typeface="Times New Roman"/>
                <a:cs typeface="Arial" panose="020B0604020202020204" pitchFamily="34" charset="0"/>
              </a:rPr>
              <a:t>1 Corinthians 15:9-10 (NIV2011) </a:t>
            </a:r>
          </a:p>
          <a:p>
            <a:pPr marR="0" algn="just">
              <a:spcBef>
                <a:spcPts val="0"/>
              </a:spcBef>
              <a:spcAft>
                <a:spcPts val="0"/>
              </a:spcAft>
            </a:pPr>
            <a:r>
              <a:rPr lang="en-US" sz="2600" dirty="0">
                <a:effectLst>
                  <a:outerShdw blurRad="76200" dist="50800" dir="2700000" algn="tl" rotWithShape="0">
                    <a:prstClr val="black">
                      <a:alpha val="65000"/>
                    </a:prstClr>
                  </a:outerShdw>
                </a:effectLst>
                <a:latin typeface="Arial" panose="020B0604020202020204" pitchFamily="34" charset="0"/>
                <a:ea typeface="Times New Roman"/>
                <a:cs typeface="Arial" panose="020B0604020202020204" pitchFamily="34" charset="0"/>
              </a:rPr>
              <a:t>9  For I am the least of the apostles and do not even deserve to be called an apostle, because I persecuted the church of God. 10  But by the grace of God I am what I am, and his grace to me was not without effect. No, I worked harder than all of them—yet not I, but the grace of God that was with me. </a:t>
            </a:r>
          </a:p>
        </p:txBody>
      </p:sp>
    </p:spTree>
    <p:extLst>
      <p:ext uri="{BB962C8B-B14F-4D97-AF65-F5344CB8AC3E}">
        <p14:creationId xmlns:p14="http://schemas.microsoft.com/office/powerpoint/2010/main" val="26176330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0" fill="hold" grpId="0" nodeType="afterEffect">
                                  <p:stCondLst>
                                    <p:cond delay="0"/>
                                  </p:stCondLst>
                                  <p:childTnLst>
                                    <p:set>
                                      <p:cBhvr>
                                        <p:cTn id="6" dur="1" fill="hold">
                                          <p:stCondLst>
                                            <p:cond delay="0"/>
                                          </p:stCondLst>
                                        </p:cTn>
                                        <p:tgtEl>
                                          <p:spTgt spid="59"/>
                                        </p:tgtEl>
                                        <p:attrNameLst>
                                          <p:attrName>style.visibility</p:attrName>
                                        </p:attrNameLst>
                                      </p:cBhvr>
                                      <p:to>
                                        <p:strVal val="visible"/>
                                      </p:to>
                                    </p:set>
                                    <p:anim calcmode="lin" valueType="num">
                                      <p:cBhvr>
                                        <p:cTn id="7" dur="500" fill="hold"/>
                                        <p:tgtEl>
                                          <p:spTgt spid="59"/>
                                        </p:tgtEl>
                                        <p:attrNameLst>
                                          <p:attrName>ppt_w</p:attrName>
                                        </p:attrNameLst>
                                      </p:cBhvr>
                                      <p:tavLst>
                                        <p:tav tm="0">
                                          <p:val>
                                            <p:fltVal val="0"/>
                                          </p:val>
                                        </p:tav>
                                        <p:tav tm="100000">
                                          <p:val>
                                            <p:strVal val="#ppt_w"/>
                                          </p:val>
                                        </p:tav>
                                      </p:tavLst>
                                    </p:anim>
                                    <p:anim calcmode="lin" valueType="num">
                                      <p:cBhvr>
                                        <p:cTn id="8" dur="500" fill="hold"/>
                                        <p:tgtEl>
                                          <p:spTgt spid="59"/>
                                        </p:tgtEl>
                                        <p:attrNameLst>
                                          <p:attrName>ppt_h</p:attrName>
                                        </p:attrNameLst>
                                      </p:cBhvr>
                                      <p:tavLst>
                                        <p:tav tm="0">
                                          <p:val>
                                            <p:fltVal val="0"/>
                                          </p:val>
                                        </p:tav>
                                        <p:tav tm="100000">
                                          <p:val>
                                            <p:strVal val="#ppt_h"/>
                                          </p:val>
                                        </p:tav>
                                      </p:tavLst>
                                    </p:anim>
                                    <p:animEffect transition="in" filter="fade">
                                      <p:cBhvr>
                                        <p:cTn id="9" dur="500"/>
                                        <p:tgtEl>
                                          <p:spTgt spid="5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9"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28601"/>
            <a:ext cx="7315200" cy="1143000"/>
          </a:xfrm>
          <a:solidFill>
            <a:schemeClr val="accent6">
              <a:lumMod val="75000"/>
            </a:schemeClr>
          </a:solidFill>
          <a:effectLst/>
          <a:scene3d>
            <a:camera prst="orthographicFront"/>
            <a:lightRig rig="threePt" dir="t"/>
          </a:scene3d>
          <a:sp3d>
            <a:bevelT w="139700" h="139700" prst="divot"/>
          </a:sp3d>
        </p:spPr>
        <p:txBody>
          <a:bodyPr>
            <a:normAutofit/>
          </a:bodyPr>
          <a:lstStyle/>
          <a:p>
            <a:r>
              <a:rPr lang="en-US" sz="3600" dirty="0">
                <a:solidFill>
                  <a:schemeClr val="bg1"/>
                </a:solidFill>
                <a:effectLst>
                  <a:innerShdw blurRad="152400" dist="76200" dir="10800000">
                    <a:prstClr val="black"/>
                  </a:innerShdw>
                </a:effectLst>
                <a:latin typeface="Arial Black" pitchFamily="34" charset="0"/>
                <a:cs typeface="Arial" pitchFamily="34" charset="0"/>
              </a:rPr>
              <a:t>Remember</a:t>
            </a:r>
            <a:r>
              <a:rPr lang="en-US" sz="3850" dirty="0">
                <a:solidFill>
                  <a:schemeClr val="bg1"/>
                </a:solidFill>
                <a:effectLst>
                  <a:innerShdw blurRad="152400" dist="76200" dir="10800000">
                    <a:prstClr val="black"/>
                  </a:innerShdw>
                </a:effectLst>
                <a:latin typeface="Arial Black" pitchFamily="34" charset="0"/>
                <a:cs typeface="Arial" pitchFamily="34" charset="0"/>
              </a:rPr>
              <a:t> Who You Are</a:t>
            </a:r>
          </a:p>
        </p:txBody>
      </p:sp>
      <p:sp>
        <p:nvSpPr>
          <p:cNvPr id="6" name="TextBox 5"/>
          <p:cNvSpPr txBox="1"/>
          <p:nvPr/>
        </p:nvSpPr>
        <p:spPr>
          <a:xfrm>
            <a:off x="685800" y="1676400"/>
            <a:ext cx="5029200" cy="584775"/>
          </a:xfrm>
          <a:prstGeom prst="rect">
            <a:avLst/>
          </a:prstGeom>
          <a:noFill/>
        </p:spPr>
        <p:txBody>
          <a:bodyPr wrap="square" rtlCol="0">
            <a:spAutoFit/>
          </a:bodyPr>
          <a:lstStyle/>
          <a:p>
            <a:pPr marL="457200" indent="-457200"/>
            <a:r>
              <a:rPr lang="en-US" sz="3200" dirty="0">
                <a:effectLst>
                  <a:reflection blurRad="6350" stA="55000" endA="300" endPos="45500" dir="5400000" sy="-100000" algn="bl" rotWithShape="0"/>
                </a:effectLst>
                <a:latin typeface="Arial Black" pitchFamily="34" charset="0"/>
                <a:sym typeface="Wingdings 2"/>
              </a:rPr>
              <a:t>	</a:t>
            </a:r>
            <a:r>
              <a:rPr lang="en-US" sz="3200" dirty="0">
                <a:effectLst>
                  <a:reflection blurRad="6350" stA="55000" endA="300" endPos="45500" dir="5400000" sy="-100000" algn="bl" rotWithShape="0"/>
                </a:effectLst>
                <a:latin typeface="Arial Black" pitchFamily="34" charset="0"/>
              </a:rPr>
              <a:t>We Are God’s Elect!</a:t>
            </a:r>
          </a:p>
        </p:txBody>
      </p:sp>
      <p:sp>
        <p:nvSpPr>
          <p:cNvPr id="4" name="TextBox 3"/>
          <p:cNvSpPr txBox="1"/>
          <p:nvPr/>
        </p:nvSpPr>
        <p:spPr>
          <a:xfrm>
            <a:off x="5638800" y="1524000"/>
            <a:ext cx="2819400" cy="830997"/>
          </a:xfrm>
          <a:prstGeom prst="rect">
            <a:avLst/>
          </a:prstGeom>
          <a:noFill/>
        </p:spPr>
        <p:txBody>
          <a:bodyPr wrap="square" rtlCol="0">
            <a:spAutoFit/>
          </a:bodyPr>
          <a:lstStyle/>
          <a:p>
            <a:pPr algn="ctr"/>
            <a:r>
              <a:rPr lang="en-US" sz="2400" b="1" dirty="0">
                <a:solidFill>
                  <a:srgbClr val="FF0000"/>
                </a:solidFill>
                <a:effectLst>
                  <a:outerShdw blurRad="76200" dist="50800" dir="2700000" algn="tl" rotWithShape="0">
                    <a:prstClr val="black">
                      <a:alpha val="65000"/>
                    </a:prstClr>
                  </a:outerShdw>
                </a:effectLst>
                <a:latin typeface="Arial" panose="020B0604020202020204" pitchFamily="34" charset="0"/>
                <a:cs typeface="Arial" panose="020B0604020202020204" pitchFamily="34" charset="0"/>
              </a:rPr>
              <a:t>THIS MAKES US SPECIAL</a:t>
            </a:r>
          </a:p>
        </p:txBody>
      </p:sp>
      <p:cxnSp>
        <p:nvCxnSpPr>
          <p:cNvPr id="36" name="Curved Connector 35"/>
          <p:cNvCxnSpPr/>
          <p:nvPr/>
        </p:nvCxnSpPr>
        <p:spPr>
          <a:xfrm rot="10800000" flipV="1">
            <a:off x="1752600" y="2133600"/>
            <a:ext cx="4572000" cy="762000"/>
          </a:xfrm>
          <a:prstGeom prst="curvedConnector3">
            <a:avLst>
              <a:gd name="adj1" fmla="val 122903"/>
            </a:avLst>
          </a:prstGeom>
          <a:ln w="38100">
            <a:solidFill>
              <a:srgbClr val="FF0000"/>
            </a:solidFill>
            <a:headEnd type="arrow"/>
            <a:tailEnd type="arrow"/>
          </a:ln>
        </p:spPr>
        <p:style>
          <a:lnRef idx="1">
            <a:schemeClr val="accent1"/>
          </a:lnRef>
          <a:fillRef idx="0">
            <a:schemeClr val="accent1"/>
          </a:fillRef>
          <a:effectRef idx="0">
            <a:schemeClr val="accent1"/>
          </a:effectRef>
          <a:fontRef idx="minor">
            <a:schemeClr val="tx1"/>
          </a:fontRef>
        </p:style>
      </p:cxnSp>
      <p:sp>
        <p:nvSpPr>
          <p:cNvPr id="58" name="TextBox 57"/>
          <p:cNvSpPr txBox="1"/>
          <p:nvPr/>
        </p:nvSpPr>
        <p:spPr>
          <a:xfrm>
            <a:off x="1752600" y="2667000"/>
            <a:ext cx="6934200" cy="523220"/>
          </a:xfrm>
          <a:prstGeom prst="rect">
            <a:avLst/>
          </a:prstGeom>
          <a:noFill/>
        </p:spPr>
        <p:txBody>
          <a:bodyPr wrap="square" rtlCol="0">
            <a:spAutoFit/>
          </a:bodyPr>
          <a:lstStyle/>
          <a:p>
            <a:pPr marL="339725" indent="-339725">
              <a:buFont typeface="Arial" pitchFamily="34" charset="0"/>
              <a:buChar char="•"/>
            </a:pPr>
            <a:r>
              <a:rPr lang="en-US" sz="2800" b="1" i="1" dirty="0">
                <a:solidFill>
                  <a:schemeClr val="accent1">
                    <a:lumMod val="75000"/>
                  </a:schemeClr>
                </a:solidFill>
                <a:effectLst>
                  <a:outerShdw blurRad="76200" dist="50800" dir="2700000" algn="tl" rotWithShape="0">
                    <a:prstClr val="black">
                      <a:alpha val="65000"/>
                    </a:prstClr>
                  </a:outerShdw>
                </a:effectLst>
                <a:latin typeface="Arial" panose="020B0604020202020204" pitchFamily="34" charset="0"/>
                <a:cs typeface="Arial" pitchFamily="34" charset="0"/>
              </a:rPr>
              <a:t>“Designed for a Particular Purpose”</a:t>
            </a:r>
          </a:p>
        </p:txBody>
      </p:sp>
      <p:sp>
        <p:nvSpPr>
          <p:cNvPr id="59" name="TextBox 58"/>
          <p:cNvSpPr txBox="1"/>
          <p:nvPr/>
        </p:nvSpPr>
        <p:spPr>
          <a:xfrm>
            <a:off x="0" y="3301426"/>
            <a:ext cx="9144000" cy="1692771"/>
          </a:xfrm>
          <a:prstGeom prst="rect">
            <a:avLst/>
          </a:prstGeom>
          <a:solidFill>
            <a:schemeClr val="bg1"/>
          </a:solidFill>
        </p:spPr>
        <p:txBody>
          <a:bodyPr wrap="square" lIns="274320" rIns="274320" rtlCol="0">
            <a:spAutoFit/>
          </a:bodyPr>
          <a:lstStyle/>
          <a:p>
            <a:pPr marL="457200" marR="0" indent="-457200" algn="just">
              <a:spcBef>
                <a:spcPts val="0"/>
              </a:spcBef>
              <a:spcAft>
                <a:spcPts val="0"/>
              </a:spcAft>
            </a:pPr>
            <a:r>
              <a:rPr lang="en-US" sz="2600" b="1" dirty="0">
                <a:effectLst>
                  <a:outerShdw blurRad="76200" dist="50800" dir="2700000" algn="tl" rotWithShape="0">
                    <a:prstClr val="black">
                      <a:alpha val="65000"/>
                    </a:prstClr>
                  </a:outerShdw>
                </a:effectLst>
                <a:latin typeface="Arial" panose="020B0604020202020204" pitchFamily="34" charset="0"/>
                <a:ea typeface="Times New Roman"/>
                <a:cs typeface="Arial" panose="020B0604020202020204" pitchFamily="34" charset="0"/>
              </a:rPr>
              <a:t>Eph 2:10</a:t>
            </a:r>
          </a:p>
          <a:p>
            <a:pPr marR="0" algn="just">
              <a:spcBef>
                <a:spcPts val="0"/>
              </a:spcBef>
              <a:spcAft>
                <a:spcPts val="0"/>
              </a:spcAft>
            </a:pPr>
            <a:r>
              <a:rPr lang="en-US" sz="2600" dirty="0">
                <a:effectLst>
                  <a:outerShdw blurRad="76200" dist="50800" dir="2700000" algn="tl" rotWithShape="0">
                    <a:prstClr val="black">
                      <a:alpha val="65000"/>
                    </a:prstClr>
                  </a:outerShdw>
                </a:effectLst>
                <a:latin typeface="Arial" panose="020B0604020202020204" pitchFamily="34" charset="0"/>
                <a:ea typeface="Times New Roman"/>
                <a:cs typeface="Arial" panose="020B0604020202020204" pitchFamily="34" charset="0"/>
              </a:rPr>
              <a:t>For we are his workmanship, created in Christ Jesus unto </a:t>
            </a:r>
            <a:r>
              <a:rPr lang="en-US" sz="2600" dirty="0">
                <a:solidFill>
                  <a:srgbClr val="FF0000"/>
                </a:solidFill>
                <a:effectLst>
                  <a:outerShdw blurRad="76200" dist="50800" dir="2700000" algn="tl" rotWithShape="0">
                    <a:prstClr val="black">
                      <a:alpha val="65000"/>
                    </a:prstClr>
                  </a:outerShdw>
                </a:effectLst>
                <a:latin typeface="Arial" panose="020B0604020202020204" pitchFamily="34" charset="0"/>
                <a:ea typeface="Times New Roman"/>
                <a:cs typeface="Arial" panose="020B0604020202020204" pitchFamily="34" charset="0"/>
              </a:rPr>
              <a:t>good works</a:t>
            </a:r>
            <a:r>
              <a:rPr lang="en-US" sz="2600" dirty="0">
                <a:effectLst>
                  <a:outerShdw blurRad="76200" dist="50800" dir="2700000" algn="tl" rotWithShape="0">
                    <a:prstClr val="black">
                      <a:alpha val="65000"/>
                    </a:prstClr>
                  </a:outerShdw>
                </a:effectLst>
                <a:latin typeface="Arial" panose="020B0604020202020204" pitchFamily="34" charset="0"/>
                <a:ea typeface="Times New Roman"/>
                <a:cs typeface="Arial" panose="020B0604020202020204" pitchFamily="34" charset="0"/>
              </a:rPr>
              <a:t>, which God hath before ordained that we should walk in them.</a:t>
            </a:r>
          </a:p>
        </p:txBody>
      </p:sp>
      <p:sp>
        <p:nvSpPr>
          <p:cNvPr id="60" name="TextBox 59"/>
          <p:cNvSpPr txBox="1"/>
          <p:nvPr/>
        </p:nvSpPr>
        <p:spPr>
          <a:xfrm>
            <a:off x="0" y="5210891"/>
            <a:ext cx="9144000" cy="1292662"/>
          </a:xfrm>
          <a:prstGeom prst="rect">
            <a:avLst/>
          </a:prstGeom>
          <a:solidFill>
            <a:schemeClr val="bg1"/>
          </a:solidFill>
        </p:spPr>
        <p:txBody>
          <a:bodyPr wrap="square" lIns="274320" rIns="274320" rtlCol="0">
            <a:spAutoFit/>
          </a:bodyPr>
          <a:lstStyle/>
          <a:p>
            <a:pPr marL="457200" marR="0" indent="-457200" algn="just">
              <a:spcBef>
                <a:spcPts val="0"/>
              </a:spcBef>
              <a:spcAft>
                <a:spcPts val="0"/>
              </a:spcAft>
            </a:pPr>
            <a:r>
              <a:rPr lang="en-US" sz="2600" b="1" dirty="0">
                <a:effectLst>
                  <a:outerShdw blurRad="76200" dist="50800" dir="2700000" algn="tl" rotWithShape="0">
                    <a:prstClr val="black">
                      <a:alpha val="65000"/>
                    </a:prstClr>
                  </a:outerShdw>
                </a:effectLst>
                <a:latin typeface="Arial" panose="020B0604020202020204" pitchFamily="34" charset="0"/>
                <a:ea typeface="Times New Roman"/>
                <a:cs typeface="Arial" panose="020B0604020202020204" pitchFamily="34" charset="0"/>
              </a:rPr>
              <a:t>Matt 5:16</a:t>
            </a:r>
          </a:p>
          <a:p>
            <a:pPr marR="0" algn="just">
              <a:spcBef>
                <a:spcPts val="0"/>
              </a:spcBef>
              <a:spcAft>
                <a:spcPts val="0"/>
              </a:spcAft>
            </a:pPr>
            <a:r>
              <a:rPr lang="en-US" sz="2600" dirty="0">
                <a:effectLst>
                  <a:outerShdw blurRad="76200" dist="50800" dir="2700000" algn="tl" rotWithShape="0">
                    <a:prstClr val="black">
                      <a:alpha val="65000"/>
                    </a:prstClr>
                  </a:outerShdw>
                </a:effectLst>
                <a:latin typeface="Arial" panose="020B0604020202020204" pitchFamily="34" charset="0"/>
                <a:ea typeface="Times New Roman"/>
                <a:cs typeface="Arial" panose="020B0604020202020204" pitchFamily="34" charset="0"/>
              </a:rPr>
              <a:t>Let your light so shine before men, that they may see your good works, and </a:t>
            </a:r>
            <a:r>
              <a:rPr lang="en-US" sz="2600" dirty="0">
                <a:solidFill>
                  <a:srgbClr val="FF0000"/>
                </a:solidFill>
                <a:effectLst>
                  <a:outerShdw blurRad="76200" dist="50800" dir="2700000" algn="tl" rotWithShape="0">
                    <a:prstClr val="black">
                      <a:alpha val="65000"/>
                    </a:prstClr>
                  </a:outerShdw>
                </a:effectLst>
                <a:latin typeface="Arial" panose="020B0604020202020204" pitchFamily="34" charset="0"/>
                <a:ea typeface="Times New Roman"/>
                <a:cs typeface="Arial" panose="020B0604020202020204" pitchFamily="34" charset="0"/>
              </a:rPr>
              <a:t>glorify</a:t>
            </a:r>
            <a:r>
              <a:rPr lang="en-US" sz="2600" dirty="0">
                <a:effectLst>
                  <a:outerShdw blurRad="76200" dist="50800" dir="2700000" algn="tl" rotWithShape="0">
                    <a:prstClr val="black">
                      <a:alpha val="65000"/>
                    </a:prstClr>
                  </a:outerShdw>
                </a:effectLst>
                <a:latin typeface="Arial" panose="020B0604020202020204" pitchFamily="34" charset="0"/>
                <a:ea typeface="Times New Roman"/>
                <a:cs typeface="Arial" panose="020B0604020202020204" pitchFamily="34" charset="0"/>
              </a:rPr>
              <a:t> your Father which is in heaven.</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grpId="0" nodeType="afterEffect">
                                  <p:stCondLst>
                                    <p:cond delay="0"/>
                                  </p:stCondLst>
                                  <p:childTnLst>
                                    <p:set>
                                      <p:cBhvr>
                                        <p:cTn id="6" dur="1" fill="hold">
                                          <p:stCondLst>
                                            <p:cond delay="0"/>
                                          </p:stCondLst>
                                        </p:cTn>
                                        <p:tgtEl>
                                          <p:spTgt spid="58"/>
                                        </p:tgtEl>
                                        <p:attrNameLst>
                                          <p:attrName>style.visibility</p:attrName>
                                        </p:attrNameLst>
                                      </p:cBhvr>
                                      <p:to>
                                        <p:strVal val="visible"/>
                                      </p:to>
                                    </p:set>
                                    <p:animEffect transition="in" filter="dissolve">
                                      <p:cBhvr>
                                        <p:cTn id="7" dur="500"/>
                                        <p:tgtEl>
                                          <p:spTgt spid="58"/>
                                        </p:tgtEl>
                                      </p:cBhvr>
                                    </p:animEffect>
                                  </p:childTnLst>
                                </p:cTn>
                              </p:par>
                            </p:childTnLst>
                          </p:cTn>
                        </p:par>
                      </p:childTnLst>
                    </p:cTn>
                  </p:par>
                  <p:par>
                    <p:cTn id="8" fill="hold">
                      <p:stCondLst>
                        <p:cond delay="indefinite"/>
                      </p:stCondLst>
                      <p:childTnLst>
                        <p:par>
                          <p:cTn id="9" fill="hold">
                            <p:stCondLst>
                              <p:cond delay="0"/>
                            </p:stCondLst>
                            <p:childTnLst>
                              <p:par>
                                <p:cTn id="10" presetID="53" presetClass="entr" presetSubtype="0" fill="hold" grpId="0" nodeType="clickEffect">
                                  <p:stCondLst>
                                    <p:cond delay="0"/>
                                  </p:stCondLst>
                                  <p:childTnLst>
                                    <p:set>
                                      <p:cBhvr>
                                        <p:cTn id="11" dur="1" fill="hold">
                                          <p:stCondLst>
                                            <p:cond delay="0"/>
                                          </p:stCondLst>
                                        </p:cTn>
                                        <p:tgtEl>
                                          <p:spTgt spid="59"/>
                                        </p:tgtEl>
                                        <p:attrNameLst>
                                          <p:attrName>style.visibility</p:attrName>
                                        </p:attrNameLst>
                                      </p:cBhvr>
                                      <p:to>
                                        <p:strVal val="visible"/>
                                      </p:to>
                                    </p:set>
                                    <p:anim calcmode="lin" valueType="num">
                                      <p:cBhvr>
                                        <p:cTn id="12" dur="500" fill="hold"/>
                                        <p:tgtEl>
                                          <p:spTgt spid="59"/>
                                        </p:tgtEl>
                                        <p:attrNameLst>
                                          <p:attrName>ppt_w</p:attrName>
                                        </p:attrNameLst>
                                      </p:cBhvr>
                                      <p:tavLst>
                                        <p:tav tm="0">
                                          <p:val>
                                            <p:fltVal val="0"/>
                                          </p:val>
                                        </p:tav>
                                        <p:tav tm="100000">
                                          <p:val>
                                            <p:strVal val="#ppt_w"/>
                                          </p:val>
                                        </p:tav>
                                      </p:tavLst>
                                    </p:anim>
                                    <p:anim calcmode="lin" valueType="num">
                                      <p:cBhvr>
                                        <p:cTn id="13" dur="500" fill="hold"/>
                                        <p:tgtEl>
                                          <p:spTgt spid="59"/>
                                        </p:tgtEl>
                                        <p:attrNameLst>
                                          <p:attrName>ppt_h</p:attrName>
                                        </p:attrNameLst>
                                      </p:cBhvr>
                                      <p:tavLst>
                                        <p:tav tm="0">
                                          <p:val>
                                            <p:fltVal val="0"/>
                                          </p:val>
                                        </p:tav>
                                        <p:tav tm="100000">
                                          <p:val>
                                            <p:strVal val="#ppt_h"/>
                                          </p:val>
                                        </p:tav>
                                      </p:tavLst>
                                    </p:anim>
                                    <p:animEffect transition="in" filter="fade">
                                      <p:cBhvr>
                                        <p:cTn id="14" dur="500"/>
                                        <p:tgtEl>
                                          <p:spTgt spid="59"/>
                                        </p:tgtEl>
                                      </p:cBhvr>
                                    </p:animEffect>
                                  </p:childTnLst>
                                </p:cTn>
                              </p:par>
                            </p:childTnLst>
                          </p:cTn>
                        </p:par>
                      </p:childTnLst>
                    </p:cTn>
                  </p:par>
                  <p:par>
                    <p:cTn id="15" fill="hold">
                      <p:stCondLst>
                        <p:cond delay="indefinite"/>
                      </p:stCondLst>
                      <p:childTnLst>
                        <p:par>
                          <p:cTn id="16" fill="hold">
                            <p:stCondLst>
                              <p:cond delay="0"/>
                            </p:stCondLst>
                            <p:childTnLst>
                              <p:par>
                                <p:cTn id="17" presetID="53" presetClass="entr" presetSubtype="0" fill="hold" grpId="0" nodeType="clickEffect">
                                  <p:stCondLst>
                                    <p:cond delay="0"/>
                                  </p:stCondLst>
                                  <p:childTnLst>
                                    <p:set>
                                      <p:cBhvr>
                                        <p:cTn id="18" dur="1" fill="hold">
                                          <p:stCondLst>
                                            <p:cond delay="0"/>
                                          </p:stCondLst>
                                        </p:cTn>
                                        <p:tgtEl>
                                          <p:spTgt spid="60"/>
                                        </p:tgtEl>
                                        <p:attrNameLst>
                                          <p:attrName>style.visibility</p:attrName>
                                        </p:attrNameLst>
                                      </p:cBhvr>
                                      <p:to>
                                        <p:strVal val="visible"/>
                                      </p:to>
                                    </p:set>
                                    <p:anim calcmode="lin" valueType="num">
                                      <p:cBhvr>
                                        <p:cTn id="19" dur="500" fill="hold"/>
                                        <p:tgtEl>
                                          <p:spTgt spid="60"/>
                                        </p:tgtEl>
                                        <p:attrNameLst>
                                          <p:attrName>ppt_w</p:attrName>
                                        </p:attrNameLst>
                                      </p:cBhvr>
                                      <p:tavLst>
                                        <p:tav tm="0">
                                          <p:val>
                                            <p:fltVal val="0"/>
                                          </p:val>
                                        </p:tav>
                                        <p:tav tm="100000">
                                          <p:val>
                                            <p:strVal val="#ppt_w"/>
                                          </p:val>
                                        </p:tav>
                                      </p:tavLst>
                                    </p:anim>
                                    <p:anim calcmode="lin" valueType="num">
                                      <p:cBhvr>
                                        <p:cTn id="20" dur="500" fill="hold"/>
                                        <p:tgtEl>
                                          <p:spTgt spid="60"/>
                                        </p:tgtEl>
                                        <p:attrNameLst>
                                          <p:attrName>ppt_h</p:attrName>
                                        </p:attrNameLst>
                                      </p:cBhvr>
                                      <p:tavLst>
                                        <p:tav tm="0">
                                          <p:val>
                                            <p:fltVal val="0"/>
                                          </p:val>
                                        </p:tav>
                                        <p:tav tm="100000">
                                          <p:val>
                                            <p:strVal val="#ppt_h"/>
                                          </p:val>
                                        </p:tav>
                                      </p:tavLst>
                                    </p:anim>
                                    <p:animEffect transition="in" filter="fade">
                                      <p:cBhvr>
                                        <p:cTn id="21" dur="500"/>
                                        <p:tgtEl>
                                          <p:spTgt spid="6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8" grpId="0"/>
      <p:bldP spid="59" grpId="0" animBg="1"/>
      <p:bldP spid="60"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28601"/>
            <a:ext cx="7315200" cy="1143000"/>
          </a:xfrm>
          <a:solidFill>
            <a:schemeClr val="accent6">
              <a:lumMod val="75000"/>
            </a:schemeClr>
          </a:solidFill>
          <a:effectLst/>
          <a:scene3d>
            <a:camera prst="orthographicFront"/>
            <a:lightRig rig="threePt" dir="t"/>
          </a:scene3d>
          <a:sp3d>
            <a:bevelT w="139700" h="139700" prst="divot"/>
          </a:sp3d>
        </p:spPr>
        <p:txBody>
          <a:bodyPr>
            <a:normAutofit/>
          </a:bodyPr>
          <a:lstStyle/>
          <a:p>
            <a:r>
              <a:rPr lang="en-US" sz="3600" dirty="0">
                <a:solidFill>
                  <a:schemeClr val="bg1"/>
                </a:solidFill>
                <a:effectLst>
                  <a:innerShdw blurRad="152400" dist="76200" dir="10800000">
                    <a:prstClr val="black"/>
                  </a:innerShdw>
                </a:effectLst>
                <a:latin typeface="Arial Black" pitchFamily="34" charset="0"/>
                <a:cs typeface="Arial" pitchFamily="34" charset="0"/>
              </a:rPr>
              <a:t>Remember</a:t>
            </a:r>
            <a:r>
              <a:rPr lang="en-US" sz="3850" dirty="0">
                <a:solidFill>
                  <a:schemeClr val="bg1"/>
                </a:solidFill>
                <a:effectLst>
                  <a:innerShdw blurRad="152400" dist="76200" dir="10800000">
                    <a:prstClr val="black"/>
                  </a:innerShdw>
                </a:effectLst>
                <a:latin typeface="Arial Black" pitchFamily="34" charset="0"/>
                <a:cs typeface="Arial" pitchFamily="34" charset="0"/>
              </a:rPr>
              <a:t> Who You Are</a:t>
            </a:r>
          </a:p>
        </p:txBody>
      </p:sp>
      <p:sp>
        <p:nvSpPr>
          <p:cNvPr id="6" name="TextBox 5"/>
          <p:cNvSpPr txBox="1"/>
          <p:nvPr/>
        </p:nvSpPr>
        <p:spPr>
          <a:xfrm>
            <a:off x="685800" y="1676400"/>
            <a:ext cx="8229600" cy="584775"/>
          </a:xfrm>
          <a:prstGeom prst="rect">
            <a:avLst/>
          </a:prstGeom>
          <a:noFill/>
        </p:spPr>
        <p:txBody>
          <a:bodyPr wrap="square" rtlCol="0">
            <a:spAutoFit/>
          </a:bodyPr>
          <a:lstStyle/>
          <a:p>
            <a:pPr marL="457200" indent="-457200"/>
            <a:r>
              <a:rPr lang="en-US" sz="3200" dirty="0">
                <a:effectLst>
                  <a:reflection blurRad="6350" stA="55000" endA="300" endPos="45500" dir="5400000" sy="-100000" algn="bl" rotWithShape="0"/>
                </a:effectLst>
                <a:latin typeface="Arial Black" pitchFamily="34" charset="0"/>
                <a:sym typeface="Wingdings 2"/>
              </a:rPr>
              <a:t>	</a:t>
            </a:r>
            <a:r>
              <a:rPr lang="en-US" sz="3200" dirty="0">
                <a:effectLst>
                  <a:reflection blurRad="6350" stA="55000" endA="300" endPos="45500" dir="5400000" sy="-100000" algn="bl" rotWithShape="0"/>
                </a:effectLst>
                <a:latin typeface="Arial Black" pitchFamily="34" charset="0"/>
              </a:rPr>
              <a:t>We Are Members of Christ’s Body!</a:t>
            </a:r>
          </a:p>
        </p:txBody>
      </p:sp>
      <p:sp>
        <p:nvSpPr>
          <p:cNvPr id="5" name="TextBox 4">
            <a:extLst>
              <a:ext uri="{FF2B5EF4-FFF2-40B4-BE49-F238E27FC236}">
                <a16:creationId xmlns:a16="http://schemas.microsoft.com/office/drawing/2014/main" id="{65FB56D7-3DE9-4ED0-AD3F-FF7439BE7A54}"/>
              </a:ext>
            </a:extLst>
          </p:cNvPr>
          <p:cNvSpPr txBox="1"/>
          <p:nvPr/>
        </p:nvSpPr>
        <p:spPr>
          <a:xfrm>
            <a:off x="0" y="2514600"/>
            <a:ext cx="9144000" cy="1200329"/>
          </a:xfrm>
          <a:prstGeom prst="rect">
            <a:avLst/>
          </a:prstGeom>
          <a:ln>
            <a:noFill/>
          </a:ln>
          <a:effectLst/>
        </p:spPr>
        <p:style>
          <a:lnRef idx="2">
            <a:schemeClr val="dk1"/>
          </a:lnRef>
          <a:fillRef idx="1">
            <a:schemeClr val="lt1"/>
          </a:fillRef>
          <a:effectRef idx="0">
            <a:schemeClr val="dk1"/>
          </a:effectRef>
          <a:fontRef idx="minor">
            <a:schemeClr val="dk1"/>
          </a:fontRef>
        </p:style>
        <p:txBody>
          <a:bodyPr wrap="square" lIns="274320" rIns="274320" rtlCol="0">
            <a:spAutoFit/>
          </a:bodyPr>
          <a:lstStyle/>
          <a:p>
            <a:r>
              <a:rPr lang="en-US" sz="2400" b="1" dirty="0">
                <a:effectLst>
                  <a:outerShdw blurRad="76200" dist="50800" dir="2700000" algn="tl" rotWithShape="0">
                    <a:prstClr val="black">
                      <a:alpha val="65000"/>
                    </a:prstClr>
                  </a:outerShdw>
                </a:effectLst>
                <a:latin typeface="Arial" panose="020B0604020202020204" pitchFamily="34" charset="0"/>
                <a:cs typeface="Arial" panose="020B0604020202020204" pitchFamily="34" charset="0"/>
              </a:rPr>
              <a:t>Rom 12:5</a:t>
            </a:r>
          </a:p>
          <a:p>
            <a:pPr algn="just"/>
            <a:r>
              <a:rPr lang="en-US" sz="2400" dirty="0">
                <a:effectLst>
                  <a:outerShdw blurRad="76200" dist="50800" dir="2700000" algn="tl" rotWithShape="0">
                    <a:prstClr val="black">
                      <a:alpha val="65000"/>
                    </a:prstClr>
                  </a:outerShdw>
                </a:effectLst>
                <a:latin typeface="Arial" panose="020B0604020202020204" pitchFamily="34" charset="0"/>
                <a:cs typeface="Arial" panose="020B0604020202020204" pitchFamily="34" charset="0"/>
              </a:rPr>
              <a:t>So we, being many, are one body in Christ, and every one members one of another.</a:t>
            </a:r>
          </a:p>
        </p:txBody>
      </p:sp>
      <p:sp>
        <p:nvSpPr>
          <p:cNvPr id="7" name="TextBox 6">
            <a:extLst>
              <a:ext uri="{FF2B5EF4-FFF2-40B4-BE49-F238E27FC236}">
                <a16:creationId xmlns:a16="http://schemas.microsoft.com/office/drawing/2014/main" id="{80B3891A-7DFF-4E7A-9A14-534378233A57}"/>
              </a:ext>
            </a:extLst>
          </p:cNvPr>
          <p:cNvSpPr txBox="1"/>
          <p:nvPr/>
        </p:nvSpPr>
        <p:spPr>
          <a:xfrm>
            <a:off x="0" y="4212104"/>
            <a:ext cx="9144000" cy="1938992"/>
          </a:xfrm>
          <a:prstGeom prst="rect">
            <a:avLst/>
          </a:prstGeom>
          <a:ln>
            <a:noFill/>
          </a:ln>
          <a:effectLst/>
        </p:spPr>
        <p:style>
          <a:lnRef idx="2">
            <a:schemeClr val="dk1"/>
          </a:lnRef>
          <a:fillRef idx="1">
            <a:schemeClr val="lt1"/>
          </a:fillRef>
          <a:effectRef idx="0">
            <a:schemeClr val="dk1"/>
          </a:effectRef>
          <a:fontRef idx="minor">
            <a:schemeClr val="dk1"/>
          </a:fontRef>
        </p:style>
        <p:txBody>
          <a:bodyPr wrap="square" lIns="274320" rIns="274320" rtlCol="0">
            <a:spAutoFit/>
          </a:bodyPr>
          <a:lstStyle/>
          <a:p>
            <a:r>
              <a:rPr lang="en-US" sz="2400" b="1" dirty="0">
                <a:effectLst>
                  <a:outerShdw blurRad="76200" dist="50800" dir="2700000" algn="tl" rotWithShape="0">
                    <a:prstClr val="black">
                      <a:alpha val="65000"/>
                    </a:prstClr>
                  </a:outerShdw>
                </a:effectLst>
                <a:latin typeface="Arial" panose="020B0604020202020204" pitchFamily="34" charset="0"/>
                <a:cs typeface="Arial" panose="020B0604020202020204" pitchFamily="34" charset="0"/>
              </a:rPr>
              <a:t>1 Cor 12:25-26</a:t>
            </a:r>
          </a:p>
          <a:p>
            <a:pPr algn="just"/>
            <a:r>
              <a:rPr lang="en-US" sz="2400" dirty="0">
                <a:effectLst>
                  <a:outerShdw blurRad="76200" dist="50800" dir="2700000" algn="tl" rotWithShape="0">
                    <a:prstClr val="black">
                      <a:alpha val="65000"/>
                    </a:prstClr>
                  </a:outerShdw>
                </a:effectLst>
                <a:latin typeface="Arial" panose="020B0604020202020204" pitchFamily="34" charset="0"/>
                <a:cs typeface="Arial" panose="020B0604020202020204" pitchFamily="34" charset="0"/>
              </a:rPr>
              <a:t>That there should be no schism in the body; but that the members should have the same care one for another.  And whether one member suffer, all the members suffer with it; or one member be honored, all the members rejoice with it.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grpId="0" nodeType="after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wipe(up)">
                                      <p:cBhvr>
                                        <p:cTn id="7" dur="10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53" presetClass="entr" presetSubtype="0"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 calcmode="lin" valueType="num">
                                      <p:cBhvr>
                                        <p:cTn id="12" dur="500" fill="hold"/>
                                        <p:tgtEl>
                                          <p:spTgt spid="5"/>
                                        </p:tgtEl>
                                        <p:attrNameLst>
                                          <p:attrName>ppt_w</p:attrName>
                                        </p:attrNameLst>
                                      </p:cBhvr>
                                      <p:tavLst>
                                        <p:tav tm="0">
                                          <p:val>
                                            <p:fltVal val="0"/>
                                          </p:val>
                                        </p:tav>
                                        <p:tav tm="100000">
                                          <p:val>
                                            <p:strVal val="#ppt_w"/>
                                          </p:val>
                                        </p:tav>
                                      </p:tavLst>
                                    </p:anim>
                                    <p:anim calcmode="lin" valueType="num">
                                      <p:cBhvr>
                                        <p:cTn id="13" dur="500" fill="hold"/>
                                        <p:tgtEl>
                                          <p:spTgt spid="5"/>
                                        </p:tgtEl>
                                        <p:attrNameLst>
                                          <p:attrName>ppt_h</p:attrName>
                                        </p:attrNameLst>
                                      </p:cBhvr>
                                      <p:tavLst>
                                        <p:tav tm="0">
                                          <p:val>
                                            <p:fltVal val="0"/>
                                          </p:val>
                                        </p:tav>
                                        <p:tav tm="100000">
                                          <p:val>
                                            <p:strVal val="#ppt_h"/>
                                          </p:val>
                                        </p:tav>
                                      </p:tavLst>
                                    </p:anim>
                                    <p:animEffect transition="in" filter="fade">
                                      <p:cBhvr>
                                        <p:cTn id="14" dur="500"/>
                                        <p:tgtEl>
                                          <p:spTgt spid="5"/>
                                        </p:tgtEl>
                                      </p:cBhvr>
                                    </p:animEffect>
                                  </p:childTnLst>
                                </p:cTn>
                              </p:par>
                            </p:childTnLst>
                          </p:cTn>
                        </p:par>
                      </p:childTnLst>
                    </p:cTn>
                  </p:par>
                  <p:par>
                    <p:cTn id="15" fill="hold">
                      <p:stCondLst>
                        <p:cond delay="indefinite"/>
                      </p:stCondLst>
                      <p:childTnLst>
                        <p:par>
                          <p:cTn id="16" fill="hold">
                            <p:stCondLst>
                              <p:cond delay="0"/>
                            </p:stCondLst>
                            <p:childTnLst>
                              <p:par>
                                <p:cTn id="17" presetID="53" presetClass="entr" presetSubtype="0" fill="hold" grpId="0" nodeType="clickEffect">
                                  <p:stCondLst>
                                    <p:cond delay="0"/>
                                  </p:stCondLst>
                                  <p:childTnLst>
                                    <p:set>
                                      <p:cBhvr>
                                        <p:cTn id="18" dur="1" fill="hold">
                                          <p:stCondLst>
                                            <p:cond delay="0"/>
                                          </p:stCondLst>
                                        </p:cTn>
                                        <p:tgtEl>
                                          <p:spTgt spid="7"/>
                                        </p:tgtEl>
                                        <p:attrNameLst>
                                          <p:attrName>style.visibility</p:attrName>
                                        </p:attrNameLst>
                                      </p:cBhvr>
                                      <p:to>
                                        <p:strVal val="visible"/>
                                      </p:to>
                                    </p:set>
                                    <p:anim calcmode="lin" valueType="num">
                                      <p:cBhvr>
                                        <p:cTn id="19" dur="500" fill="hold"/>
                                        <p:tgtEl>
                                          <p:spTgt spid="7"/>
                                        </p:tgtEl>
                                        <p:attrNameLst>
                                          <p:attrName>ppt_w</p:attrName>
                                        </p:attrNameLst>
                                      </p:cBhvr>
                                      <p:tavLst>
                                        <p:tav tm="0">
                                          <p:val>
                                            <p:fltVal val="0"/>
                                          </p:val>
                                        </p:tav>
                                        <p:tav tm="100000">
                                          <p:val>
                                            <p:strVal val="#ppt_w"/>
                                          </p:val>
                                        </p:tav>
                                      </p:tavLst>
                                    </p:anim>
                                    <p:anim calcmode="lin" valueType="num">
                                      <p:cBhvr>
                                        <p:cTn id="20" dur="500" fill="hold"/>
                                        <p:tgtEl>
                                          <p:spTgt spid="7"/>
                                        </p:tgtEl>
                                        <p:attrNameLst>
                                          <p:attrName>ppt_h</p:attrName>
                                        </p:attrNameLst>
                                      </p:cBhvr>
                                      <p:tavLst>
                                        <p:tav tm="0">
                                          <p:val>
                                            <p:fltVal val="0"/>
                                          </p:val>
                                        </p:tav>
                                        <p:tav tm="100000">
                                          <p:val>
                                            <p:strVal val="#ppt_h"/>
                                          </p:val>
                                        </p:tav>
                                      </p:tavLst>
                                    </p:anim>
                                    <p:animEffect transition="in" filter="fade">
                                      <p:cBhvr>
                                        <p:cTn id="21"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5" grpId="0" animBg="1"/>
      <p:bldP spid="7"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28601"/>
            <a:ext cx="7315200" cy="1143000"/>
          </a:xfrm>
          <a:solidFill>
            <a:schemeClr val="accent6">
              <a:lumMod val="75000"/>
            </a:schemeClr>
          </a:solidFill>
          <a:effectLst/>
          <a:scene3d>
            <a:camera prst="orthographicFront"/>
            <a:lightRig rig="threePt" dir="t"/>
          </a:scene3d>
          <a:sp3d>
            <a:bevelT w="139700" h="139700" prst="divot"/>
          </a:sp3d>
        </p:spPr>
        <p:txBody>
          <a:bodyPr>
            <a:normAutofit/>
          </a:bodyPr>
          <a:lstStyle/>
          <a:p>
            <a:r>
              <a:rPr lang="en-US" sz="3600" dirty="0">
                <a:solidFill>
                  <a:schemeClr val="bg1"/>
                </a:solidFill>
                <a:effectLst>
                  <a:innerShdw blurRad="152400" dist="76200" dir="10800000">
                    <a:prstClr val="black"/>
                  </a:innerShdw>
                </a:effectLst>
                <a:latin typeface="Arial Black" pitchFamily="34" charset="0"/>
                <a:cs typeface="Arial" pitchFamily="34" charset="0"/>
              </a:rPr>
              <a:t>Remember</a:t>
            </a:r>
            <a:r>
              <a:rPr lang="en-US" sz="3850" dirty="0">
                <a:solidFill>
                  <a:schemeClr val="bg1"/>
                </a:solidFill>
                <a:effectLst>
                  <a:innerShdw blurRad="152400" dist="76200" dir="10800000">
                    <a:prstClr val="black"/>
                  </a:innerShdw>
                </a:effectLst>
                <a:latin typeface="Arial Black" pitchFamily="34" charset="0"/>
                <a:cs typeface="Arial" pitchFamily="34" charset="0"/>
              </a:rPr>
              <a:t> Who You Are</a:t>
            </a:r>
          </a:p>
        </p:txBody>
      </p:sp>
      <p:sp>
        <p:nvSpPr>
          <p:cNvPr id="6" name="TextBox 5"/>
          <p:cNvSpPr txBox="1"/>
          <p:nvPr/>
        </p:nvSpPr>
        <p:spPr>
          <a:xfrm>
            <a:off x="685800" y="1676400"/>
            <a:ext cx="8229600" cy="584775"/>
          </a:xfrm>
          <a:prstGeom prst="rect">
            <a:avLst/>
          </a:prstGeom>
          <a:noFill/>
        </p:spPr>
        <p:txBody>
          <a:bodyPr wrap="square" rtlCol="0">
            <a:spAutoFit/>
          </a:bodyPr>
          <a:lstStyle/>
          <a:p>
            <a:pPr marL="457200" indent="-457200"/>
            <a:r>
              <a:rPr lang="en-US" sz="3200" dirty="0">
                <a:effectLst>
                  <a:reflection blurRad="6350" stA="55000" endA="300" endPos="45500" dir="5400000" sy="-100000" algn="bl" rotWithShape="0"/>
                </a:effectLst>
                <a:latin typeface="Arial Black" pitchFamily="34" charset="0"/>
                <a:sym typeface="Wingdings 2"/>
              </a:rPr>
              <a:t>	</a:t>
            </a:r>
            <a:r>
              <a:rPr lang="en-US" sz="3200" dirty="0">
                <a:effectLst>
                  <a:reflection blurRad="6350" stA="55000" endA="300" endPos="45500" dir="5400000" sy="-100000" algn="bl" rotWithShape="0"/>
                </a:effectLst>
                <a:latin typeface="Arial Black" pitchFamily="34" charset="0"/>
              </a:rPr>
              <a:t>We Are Members of Christ’s Body!</a:t>
            </a:r>
          </a:p>
        </p:txBody>
      </p:sp>
      <p:sp>
        <p:nvSpPr>
          <p:cNvPr id="9" name="TextBox 8"/>
          <p:cNvSpPr txBox="1"/>
          <p:nvPr/>
        </p:nvSpPr>
        <p:spPr>
          <a:xfrm>
            <a:off x="0" y="2514600"/>
            <a:ext cx="9144000" cy="1938992"/>
          </a:xfrm>
          <a:prstGeom prst="rect">
            <a:avLst/>
          </a:prstGeom>
          <a:ln>
            <a:noFill/>
          </a:ln>
          <a:effectLst/>
        </p:spPr>
        <p:style>
          <a:lnRef idx="2">
            <a:schemeClr val="dk1"/>
          </a:lnRef>
          <a:fillRef idx="1">
            <a:schemeClr val="lt1"/>
          </a:fillRef>
          <a:effectRef idx="0">
            <a:schemeClr val="dk1"/>
          </a:effectRef>
          <a:fontRef idx="minor">
            <a:schemeClr val="dk1"/>
          </a:fontRef>
        </p:style>
        <p:txBody>
          <a:bodyPr wrap="square" lIns="274320" rIns="274320" rtlCol="0">
            <a:spAutoFit/>
          </a:bodyPr>
          <a:lstStyle/>
          <a:p>
            <a:r>
              <a:rPr lang="en-US" sz="2400" b="1" dirty="0">
                <a:effectLst>
                  <a:outerShdw blurRad="76200" dist="50800" dir="2700000" algn="tl" rotWithShape="0">
                    <a:prstClr val="black">
                      <a:alpha val="65000"/>
                    </a:prstClr>
                  </a:outerShdw>
                </a:effectLst>
                <a:latin typeface="Arial" panose="020B0604020202020204" pitchFamily="34" charset="0"/>
                <a:cs typeface="Arial" panose="020B0604020202020204" pitchFamily="34" charset="0"/>
              </a:rPr>
              <a:t>Eph 4:16</a:t>
            </a:r>
          </a:p>
          <a:p>
            <a:pPr algn="just"/>
            <a:r>
              <a:rPr lang="en-US" sz="2400" dirty="0">
                <a:effectLst>
                  <a:outerShdw blurRad="76200" dist="50800" dir="2700000" algn="tl" rotWithShape="0">
                    <a:prstClr val="black">
                      <a:alpha val="65000"/>
                    </a:prstClr>
                  </a:outerShdw>
                </a:effectLst>
                <a:latin typeface="Arial" panose="020B0604020202020204" pitchFamily="34" charset="0"/>
                <a:cs typeface="Arial" panose="020B0604020202020204" pitchFamily="34" charset="0"/>
              </a:rPr>
              <a:t>From whom the whole body fitly joined together and compacted by that which every joint supplies, according to the effectual working in the measure of every part, making increase of the body unto the edifying of itself in love.</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0" fill="hold" grpId="0" nodeType="after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p:cTn id="7" dur="500" fill="hold"/>
                                        <p:tgtEl>
                                          <p:spTgt spid="9"/>
                                        </p:tgtEl>
                                        <p:attrNameLst>
                                          <p:attrName>ppt_w</p:attrName>
                                        </p:attrNameLst>
                                      </p:cBhvr>
                                      <p:tavLst>
                                        <p:tav tm="0">
                                          <p:val>
                                            <p:fltVal val="0"/>
                                          </p:val>
                                        </p:tav>
                                        <p:tav tm="100000">
                                          <p:val>
                                            <p:strVal val="#ppt_w"/>
                                          </p:val>
                                        </p:tav>
                                      </p:tavLst>
                                    </p:anim>
                                    <p:anim calcmode="lin" valueType="num">
                                      <p:cBhvr>
                                        <p:cTn id="8" dur="500" fill="hold"/>
                                        <p:tgtEl>
                                          <p:spTgt spid="9"/>
                                        </p:tgtEl>
                                        <p:attrNameLst>
                                          <p:attrName>ppt_h</p:attrName>
                                        </p:attrNameLst>
                                      </p:cBhvr>
                                      <p:tavLst>
                                        <p:tav tm="0">
                                          <p:val>
                                            <p:fltVal val="0"/>
                                          </p:val>
                                        </p:tav>
                                        <p:tav tm="100000">
                                          <p:val>
                                            <p:strVal val="#ppt_h"/>
                                          </p:val>
                                        </p:tav>
                                      </p:tavLst>
                                    </p:anim>
                                    <p:animEffect transition="in" filter="fade">
                                      <p:cBhvr>
                                        <p:cTn id="9"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920</TotalTime>
  <Words>497</Words>
  <Application>Microsoft Office PowerPoint</Application>
  <PresentationFormat>On-screen Show (4:3)</PresentationFormat>
  <Paragraphs>44</Paragraphs>
  <Slides>10</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10</vt:i4>
      </vt:variant>
    </vt:vector>
  </HeadingPairs>
  <TitlesOfParts>
    <vt:vector size="16" baseType="lpstr">
      <vt:lpstr>Wingdings 2</vt:lpstr>
      <vt:lpstr>Arial</vt:lpstr>
      <vt:lpstr>Arial Black</vt:lpstr>
      <vt:lpstr>Times New Roman</vt:lpstr>
      <vt:lpstr>Calibri</vt:lpstr>
      <vt:lpstr>Office Theme</vt:lpstr>
      <vt:lpstr>PowerPoint Presentation</vt:lpstr>
      <vt:lpstr>PowerPoint Presentation</vt:lpstr>
      <vt:lpstr>Remember Who You Are</vt:lpstr>
      <vt:lpstr>PowerPoint Presentation</vt:lpstr>
      <vt:lpstr>Remember Who You Are</vt:lpstr>
      <vt:lpstr>Remember Who You Are</vt:lpstr>
      <vt:lpstr>Remember Who You Are</vt:lpstr>
      <vt:lpstr>Remember Who You Are</vt:lpstr>
      <vt:lpstr>Remember Who You Are</vt:lpstr>
      <vt:lpstr>Remember Who You Are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Remembering Who We Are</dc:title>
  <dc:creator>Donald Wright</dc:creator>
  <cp:lastModifiedBy>Donald Wright</cp:lastModifiedBy>
  <cp:revision>54</cp:revision>
  <dcterms:created xsi:type="dcterms:W3CDTF">2009-02-24T12:09:56Z</dcterms:created>
  <dcterms:modified xsi:type="dcterms:W3CDTF">2018-09-30T11:11:25Z</dcterms:modified>
</cp:coreProperties>
</file>