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Arial Black" panose="020B0A04020102020204" pitchFamily="34"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31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Wright" userId="e02008be2ab96cbc" providerId="LiveId" clId="{D244AB71-E31E-4E1E-A3ED-E7E816CBF188}"/>
    <pc:docChg chg="modSld">
      <pc:chgData name="Donald Wright" userId="e02008be2ab96cbc" providerId="LiveId" clId="{D244AB71-E31E-4E1E-A3ED-E7E816CBF188}" dt="2018-03-25T09:35:22.533" v="2" actId="113"/>
      <pc:docMkLst>
        <pc:docMk/>
      </pc:docMkLst>
      <pc:sldChg chg="modSp">
        <pc:chgData name="Donald Wright" userId="e02008be2ab96cbc" providerId="LiveId" clId="{D244AB71-E31E-4E1E-A3ED-E7E816CBF188}" dt="2018-03-25T09:34:53.831" v="0" actId="113"/>
        <pc:sldMkLst>
          <pc:docMk/>
          <pc:sldMk cId="2529090932" sldId="260"/>
        </pc:sldMkLst>
        <pc:spChg chg="mod">
          <ac:chgData name="Donald Wright" userId="e02008be2ab96cbc" providerId="LiveId" clId="{D244AB71-E31E-4E1E-A3ED-E7E816CBF188}" dt="2018-03-25T09:34:53.831" v="0" actId="113"/>
          <ac:spMkLst>
            <pc:docMk/>
            <pc:sldMk cId="2529090932" sldId="260"/>
            <ac:spMk id="6" creationId="{00000000-0000-0000-0000-000000000000}"/>
          </ac:spMkLst>
        </pc:spChg>
      </pc:sldChg>
      <pc:sldChg chg="modSp">
        <pc:chgData name="Donald Wright" userId="e02008be2ab96cbc" providerId="LiveId" clId="{D244AB71-E31E-4E1E-A3ED-E7E816CBF188}" dt="2018-03-25T09:35:13.987" v="1" actId="113"/>
        <pc:sldMkLst>
          <pc:docMk/>
          <pc:sldMk cId="39245886" sldId="261"/>
        </pc:sldMkLst>
        <pc:spChg chg="mod">
          <ac:chgData name="Donald Wright" userId="e02008be2ab96cbc" providerId="LiveId" clId="{D244AB71-E31E-4E1E-A3ED-E7E816CBF188}" dt="2018-03-25T09:35:13.987" v="1" actId="113"/>
          <ac:spMkLst>
            <pc:docMk/>
            <pc:sldMk cId="39245886" sldId="261"/>
            <ac:spMk id="6" creationId="{00000000-0000-0000-0000-000000000000}"/>
          </ac:spMkLst>
        </pc:spChg>
      </pc:sldChg>
      <pc:sldChg chg="modSp">
        <pc:chgData name="Donald Wright" userId="e02008be2ab96cbc" providerId="LiveId" clId="{D244AB71-E31E-4E1E-A3ED-E7E816CBF188}" dt="2018-03-25T09:35:22.533" v="2" actId="113"/>
        <pc:sldMkLst>
          <pc:docMk/>
          <pc:sldMk cId="2236074805" sldId="262"/>
        </pc:sldMkLst>
        <pc:spChg chg="mod">
          <ac:chgData name="Donald Wright" userId="e02008be2ab96cbc" providerId="LiveId" clId="{D244AB71-E31E-4E1E-A3ED-E7E816CBF188}" dt="2018-03-25T09:35:22.533" v="2" actId="113"/>
          <ac:spMkLst>
            <pc:docMk/>
            <pc:sldMk cId="2236074805" sldId="262"/>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86B50-CB38-4F44-B663-E7BCBB70BEB1}" type="datetimeFigureOut">
              <a:rPr lang="en-US" smtClean="0"/>
              <a:pPr/>
              <a:t>3/25/2018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15AA00-3D40-4661-80D1-75B7CC75938A}" type="slidenum">
              <a:rPr lang="en-US" smtClean="0"/>
              <a:pPr/>
              <a:t>‹#›</a:t>
            </a:fld>
            <a:endParaRPr lang="en-US"/>
          </a:p>
        </p:txBody>
      </p:sp>
    </p:spTree>
    <p:extLst>
      <p:ext uri="{BB962C8B-B14F-4D97-AF65-F5344CB8AC3E}">
        <p14:creationId xmlns:p14="http://schemas.microsoft.com/office/powerpoint/2010/main" val="102573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1</a:t>
            </a:fld>
            <a:endParaRPr lang="en-US"/>
          </a:p>
        </p:txBody>
      </p:sp>
    </p:spTree>
    <p:extLst>
      <p:ext uri="{BB962C8B-B14F-4D97-AF65-F5344CB8AC3E}">
        <p14:creationId xmlns:p14="http://schemas.microsoft.com/office/powerpoint/2010/main" val="207462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167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2</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5AA00-3D40-4661-80D1-75B7CC75938A}" type="slidenum">
              <a:rPr lang="en-US" smtClean="0"/>
              <a:pPr/>
              <a:t>3</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4</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5</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6</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7</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8</a:t>
            </a:fld>
            <a:endParaRPr lang="en-US"/>
          </a:p>
        </p:txBody>
      </p:sp>
    </p:spTree>
    <p:extLst>
      <p:ext uri="{BB962C8B-B14F-4D97-AF65-F5344CB8AC3E}">
        <p14:creationId xmlns:p14="http://schemas.microsoft.com/office/powerpoint/2010/main" val="31167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5AA00-3D40-4661-80D1-75B7CC75938A}" type="slidenum">
              <a:rPr lang="en-US" smtClean="0"/>
              <a:pPr/>
              <a:t>9</a:t>
            </a:fld>
            <a:endParaRPr lang="en-US"/>
          </a:p>
        </p:txBody>
      </p:sp>
    </p:spTree>
    <p:extLst>
      <p:ext uri="{BB962C8B-B14F-4D97-AF65-F5344CB8AC3E}">
        <p14:creationId xmlns:p14="http://schemas.microsoft.com/office/powerpoint/2010/main" val="31167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36DF9-DBFB-415C-A533-40C4A22390A2}" type="datetimeFigureOut">
              <a:rPr lang="en-US" smtClean="0"/>
              <a:pPr/>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392573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36DF9-DBFB-415C-A533-40C4A22390A2}" type="datetimeFigureOut">
              <a:rPr lang="en-US" smtClean="0"/>
              <a:pPr/>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379750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36DF9-DBFB-415C-A533-40C4A22390A2}" type="datetimeFigureOut">
              <a:rPr lang="en-US" smtClean="0"/>
              <a:pPr/>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162495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36DF9-DBFB-415C-A533-40C4A22390A2}" type="datetimeFigureOut">
              <a:rPr lang="en-US" smtClean="0"/>
              <a:pPr/>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241967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36DF9-DBFB-415C-A533-40C4A22390A2}" type="datetimeFigureOut">
              <a:rPr lang="en-US" smtClean="0"/>
              <a:pPr/>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55068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36DF9-DBFB-415C-A533-40C4A22390A2}" type="datetimeFigureOut">
              <a:rPr lang="en-US" smtClean="0"/>
              <a:pPr/>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283658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36DF9-DBFB-415C-A533-40C4A22390A2}" type="datetimeFigureOut">
              <a:rPr lang="en-US" smtClean="0"/>
              <a:pPr/>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193969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36DF9-DBFB-415C-A533-40C4A22390A2}" type="datetimeFigureOut">
              <a:rPr lang="en-US" smtClean="0"/>
              <a:pPr/>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196915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36DF9-DBFB-415C-A533-40C4A22390A2}" type="datetimeFigureOut">
              <a:rPr lang="en-US" smtClean="0"/>
              <a:pPr/>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283389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536DF9-DBFB-415C-A533-40C4A22390A2}" type="datetimeFigureOut">
              <a:rPr lang="en-US" smtClean="0"/>
              <a:pPr/>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49874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536DF9-DBFB-415C-A533-40C4A22390A2}" type="datetimeFigureOut">
              <a:rPr lang="en-US" smtClean="0"/>
              <a:pPr/>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95D0D-4A6E-4398-8760-EDADCE755A12}" type="slidenum">
              <a:rPr lang="en-US" smtClean="0"/>
              <a:pPr/>
              <a:t>‹#›</a:t>
            </a:fld>
            <a:endParaRPr lang="en-US"/>
          </a:p>
        </p:txBody>
      </p:sp>
    </p:spTree>
    <p:extLst>
      <p:ext uri="{BB962C8B-B14F-4D97-AF65-F5344CB8AC3E}">
        <p14:creationId xmlns:p14="http://schemas.microsoft.com/office/powerpoint/2010/main" val="391996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36DF9-DBFB-415C-A533-40C4A22390A2}" type="datetimeFigureOut">
              <a:rPr lang="en-US" smtClean="0"/>
              <a:pPr/>
              <a:t>3/25/2018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95D0D-4A6E-4398-8760-EDADCE755A12}" type="slidenum">
              <a:rPr lang="en-US" smtClean="0"/>
              <a:pPr/>
              <a:t>‹#›</a:t>
            </a:fld>
            <a:endParaRPr lang="en-US"/>
          </a:p>
        </p:txBody>
      </p:sp>
    </p:spTree>
    <p:extLst>
      <p:ext uri="{BB962C8B-B14F-4D97-AF65-F5344CB8AC3E}">
        <p14:creationId xmlns:p14="http://schemas.microsoft.com/office/powerpoint/2010/main" val="240781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95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838200" y="2239370"/>
            <a:ext cx="8153400" cy="3404778"/>
          </a:xfrm>
          <a:prstGeom prst="rect">
            <a:avLst/>
          </a:prstGeom>
          <a:noFill/>
        </p:spPr>
        <p:txBody>
          <a:bodyPr wrap="square" rtlCol="0">
            <a:spAutoFit/>
          </a:bodyPr>
          <a:lstStyle/>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Get into the Boat! (ver. 22) </a:t>
            </a:r>
          </a:p>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Don’t Let the Storms of Life Stop you! (vers. 23-25)  </a:t>
            </a:r>
          </a:p>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Cast aside All Fear! (vers. 26-27) </a:t>
            </a:r>
          </a:p>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Desire to Do Something Great for the Lord! (ver. 28) </a:t>
            </a:r>
          </a:p>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Get Out of the Boat! (ver. 29) </a:t>
            </a:r>
          </a:p>
          <a:p>
            <a:pPr marL="463550" indent="-463550">
              <a:lnSpc>
                <a:spcPct val="150000"/>
              </a:lnSpc>
              <a:buFontTx/>
              <a:buAutoNum type="romanUcPeriod"/>
            </a:pPr>
            <a:r>
              <a:rPr lang="en-US" sz="2400" b="1" dirty="0">
                <a:solidFill>
                  <a:srgbClr val="000066"/>
                </a:solidFill>
                <a:effectLst>
                  <a:outerShdw blurRad="50800" dist="38100" dir="2700000" algn="tl" rotWithShape="0">
                    <a:prstClr val="black">
                      <a:alpha val="40000"/>
                    </a:prstClr>
                  </a:outerShdw>
                </a:effectLst>
                <a:cs typeface="Arial" pitchFamily="34" charset="0"/>
              </a:rPr>
              <a:t>Keep Our Focus on Christ! (ver. 30)</a:t>
            </a:r>
          </a:p>
        </p:txBody>
      </p:sp>
      <p:sp>
        <p:nvSpPr>
          <p:cNvPr id="7" name="TextBox 6"/>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8" name="TextBox 7"/>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9"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4546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38100" y="228600"/>
            <a:ext cx="9144000" cy="584775"/>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5" name="TextBox 4"/>
          <p:cNvSpPr txBox="1"/>
          <p:nvPr/>
        </p:nvSpPr>
        <p:spPr>
          <a:xfrm>
            <a:off x="0" y="849531"/>
            <a:ext cx="9144000" cy="461665"/>
          </a:xfrm>
          <a:prstGeom prst="rect">
            <a:avLst/>
          </a:prstGeom>
          <a:noFill/>
        </p:spPr>
        <p:txBody>
          <a:bodyPr wrap="square" rtlCol="0">
            <a:spAutoFit/>
          </a:bodyPr>
          <a:lstStyle/>
          <a:p>
            <a:pPr algn="ctr"/>
            <a:r>
              <a:rPr lang="en-US" sz="2400" b="1" dirty="0"/>
              <a:t>(Matt. 14:22-33)</a:t>
            </a:r>
          </a:p>
        </p:txBody>
      </p:sp>
      <p:pic>
        <p:nvPicPr>
          <p:cNvPr id="1030"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8465"/>
            <a:ext cx="4800600" cy="388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096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5" name="TextBox 4"/>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1030"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5677" y="2239370"/>
            <a:ext cx="7086600" cy="461665"/>
          </a:xfrm>
          <a:prstGeom prst="rect">
            <a:avLst/>
          </a:prstGeom>
          <a:noFill/>
        </p:spPr>
        <p:txBody>
          <a:bodyPr wrap="square" rtlCol="0">
            <a:spAutoFit/>
          </a:bodyPr>
          <a:lstStyle/>
          <a:p>
            <a:pPr marL="463550" indent="-463550"/>
            <a:r>
              <a:rPr lang="en-US" sz="240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I.	Get into the Boat! (ver. 22)  </a:t>
            </a:r>
          </a:p>
        </p:txBody>
      </p:sp>
    </p:spTree>
    <p:extLst>
      <p:ext uri="{BB962C8B-B14F-4D97-AF65-F5344CB8AC3E}">
        <p14:creationId xmlns:p14="http://schemas.microsoft.com/office/powerpoint/2010/main" val="4628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II.	Don’t Let the Storms of Life Stop you! (vers. 23-25)  </a:t>
            </a:r>
          </a:p>
        </p:txBody>
      </p:sp>
      <p:sp>
        <p:nvSpPr>
          <p:cNvPr id="6" name="TextBox 5"/>
          <p:cNvSpPr txBox="1"/>
          <p:nvPr/>
        </p:nvSpPr>
        <p:spPr>
          <a:xfrm>
            <a:off x="966148" y="4259238"/>
            <a:ext cx="7277100" cy="156966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400" b="1" dirty="0"/>
              <a:t>Mark 13:35</a:t>
            </a:r>
          </a:p>
          <a:p>
            <a:pPr algn="just"/>
            <a:r>
              <a:rPr lang="en-US" sz="2400" dirty="0"/>
              <a:t>Watch ye therefore: for ye know not when the master of the house cometh, at even, or at midnight, or at the cockcrowing, or in the morning:</a:t>
            </a:r>
          </a:p>
        </p:txBody>
      </p:sp>
      <p:sp>
        <p:nvSpPr>
          <p:cNvPr id="7" name="TextBox 6"/>
          <p:cNvSpPr txBox="1"/>
          <p:nvPr/>
        </p:nvSpPr>
        <p:spPr>
          <a:xfrm>
            <a:off x="1371600" y="2819400"/>
            <a:ext cx="6400800" cy="1200329"/>
          </a:xfrm>
          <a:prstGeom prst="rect">
            <a:avLst/>
          </a:prstGeom>
          <a:noFill/>
        </p:spPr>
        <p:txBody>
          <a:bodyPr wrap="square" rtlCol="0">
            <a:spAutoFit/>
          </a:bodyPr>
          <a:lstStyle/>
          <a:p>
            <a:pPr algn="ctr"/>
            <a:r>
              <a:rPr lang="en-US" sz="2400" b="1" dirty="0">
                <a:solidFill>
                  <a:srgbClr val="C00000"/>
                </a:solidFill>
                <a:effectLst>
                  <a:outerShdw blurRad="50800" dist="38100" dir="2700000" algn="tl" rotWithShape="0">
                    <a:prstClr val="black">
                      <a:alpha val="40000"/>
                    </a:prstClr>
                  </a:outerShdw>
                </a:effectLst>
              </a:rPr>
              <a:t>FOUR WATCHES</a:t>
            </a:r>
          </a:p>
          <a:p>
            <a:pPr marL="342900" indent="-342900" algn="just">
              <a:buAutoNum type="arabicPeriod"/>
            </a:pPr>
            <a:r>
              <a:rPr lang="en-US" sz="2400" b="1" dirty="0">
                <a:solidFill>
                  <a:srgbClr val="C00000"/>
                </a:solidFill>
                <a:effectLst>
                  <a:outerShdw blurRad="50800" dist="38100" dir="2700000" algn="tl" rotWithShape="0">
                    <a:prstClr val="black">
                      <a:alpha val="40000"/>
                    </a:prstClr>
                  </a:outerShdw>
                </a:effectLst>
              </a:rPr>
              <a:t> 6:00 TO 9:00              2.  9:00 TO 12:00</a:t>
            </a:r>
          </a:p>
          <a:p>
            <a:pPr algn="just"/>
            <a:r>
              <a:rPr lang="en-US" sz="2400" b="1" dirty="0">
                <a:solidFill>
                  <a:srgbClr val="C00000"/>
                </a:solidFill>
                <a:effectLst>
                  <a:outerShdw blurRad="50800" dist="38100" dir="2700000" algn="tl" rotWithShape="0">
                    <a:prstClr val="black">
                      <a:alpha val="40000"/>
                    </a:prstClr>
                  </a:outerShdw>
                </a:effectLst>
              </a:rPr>
              <a:t>3.  12:00 TO 3:00            4.  3:00 TO 6:00</a:t>
            </a:r>
          </a:p>
        </p:txBody>
      </p:sp>
      <p:sp>
        <p:nvSpPr>
          <p:cNvPr id="9" name="TextBox 8"/>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10" name="TextBox 9"/>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11"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III.	Cast aside All Fear! (vers. 26-27)  </a:t>
            </a:r>
          </a:p>
        </p:txBody>
      </p:sp>
      <p:sp>
        <p:nvSpPr>
          <p:cNvPr id="6" name="TextBox 5"/>
          <p:cNvSpPr txBox="1"/>
          <p:nvPr/>
        </p:nvSpPr>
        <p:spPr>
          <a:xfrm>
            <a:off x="966148" y="2971800"/>
            <a:ext cx="7277100" cy="193899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400" b="1" dirty="0"/>
              <a:t>2 Tim 1:6-7</a:t>
            </a:r>
          </a:p>
          <a:p>
            <a:pPr algn="just"/>
            <a:r>
              <a:rPr lang="en-US" sz="2400" dirty="0"/>
              <a:t>6 Therefore I remind you to stir up the gift of God which is in you through the laying on of my hands.  7 For God has not given us a spirit of fear, but of power and of love and of a sound mind. NKJV </a:t>
            </a:r>
          </a:p>
        </p:txBody>
      </p:sp>
      <p:sp>
        <p:nvSpPr>
          <p:cNvPr id="8" name="TextBox 7"/>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9" name="TextBox 8"/>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10"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III.	Cast aside All Fear! (vers. 26-27)  </a:t>
            </a:r>
          </a:p>
        </p:txBody>
      </p:sp>
      <p:sp>
        <p:nvSpPr>
          <p:cNvPr id="6" name="TextBox 5"/>
          <p:cNvSpPr txBox="1"/>
          <p:nvPr/>
        </p:nvSpPr>
        <p:spPr>
          <a:xfrm>
            <a:off x="457200" y="2971800"/>
            <a:ext cx="8229600" cy="292387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300" b="1" dirty="0"/>
              <a:t>Rom 8:15-17</a:t>
            </a:r>
          </a:p>
          <a:p>
            <a:pPr algn="just"/>
            <a:r>
              <a:rPr lang="en-US" sz="2300" dirty="0"/>
              <a:t>15 For you did not receive the spirit of slavery to fall back into fear, but you have received the Spirit of adoption as sons, by whom we cry, "Abba! Father!" 16  The Spirit himself bears witness with our spirit that we are children of God, 17 and if children, then heirs—heirs of God and fellow heirs with Christ, provided we suffer with him in order that we may also be glorified with him. </a:t>
            </a:r>
          </a:p>
        </p:txBody>
      </p:sp>
      <p:sp>
        <p:nvSpPr>
          <p:cNvPr id="8" name="TextBox 7"/>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9" name="TextBox 8"/>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10"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IV.	Desire to Do Something Great for the Lord! (ver. 28)  </a:t>
            </a:r>
          </a:p>
        </p:txBody>
      </p:sp>
      <p:sp>
        <p:nvSpPr>
          <p:cNvPr id="7" name="TextBox 6"/>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8" name="TextBox 7"/>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9"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9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V.	Get Out of the Boat! (ver. 29)  </a:t>
            </a:r>
          </a:p>
        </p:txBody>
      </p:sp>
      <p:sp>
        <p:nvSpPr>
          <p:cNvPr id="7" name="TextBox 6"/>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8" name="TextBox 7"/>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9"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4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45676" y="2239370"/>
            <a:ext cx="7969723" cy="453970"/>
          </a:xfrm>
          <a:prstGeom prst="rect">
            <a:avLst/>
          </a:prstGeom>
          <a:noFill/>
        </p:spPr>
        <p:txBody>
          <a:bodyPr wrap="square" rtlCol="0">
            <a:spAutoFit/>
          </a:bodyPr>
          <a:lstStyle/>
          <a:p>
            <a:pPr marL="463550" indent="-463550"/>
            <a:r>
              <a:rPr lang="en-US" sz="2350" b="1" dirty="0">
                <a:solidFill>
                  <a:srgbClr val="000066"/>
                </a:solidFill>
                <a:effectLst>
                  <a:outerShdw blurRad="50800" dist="38100" dir="2700000" algn="tl" rotWithShape="0">
                    <a:prstClr val="black">
                      <a:alpha val="40000"/>
                    </a:prstClr>
                  </a:outerShdw>
                </a:effectLst>
                <a:latin typeface="Arial" pitchFamily="34" charset="0"/>
                <a:cs typeface="Arial" pitchFamily="34" charset="0"/>
              </a:rPr>
              <a:t>VI.	Keep Our Focus on Christ! (ver. 30)  </a:t>
            </a:r>
          </a:p>
        </p:txBody>
      </p:sp>
      <p:sp>
        <p:nvSpPr>
          <p:cNvPr id="7" name="TextBox 6"/>
          <p:cNvSpPr txBox="1"/>
          <p:nvPr/>
        </p:nvSpPr>
        <p:spPr>
          <a:xfrm>
            <a:off x="2438400" y="482025"/>
            <a:ext cx="6705600" cy="646331"/>
          </a:xfrm>
          <a:prstGeom prst="rect">
            <a:avLst/>
          </a:prstGeom>
          <a:noFill/>
        </p:spPr>
        <p:txBody>
          <a:bodyPr wrap="square" rtlCol="0">
            <a:spAutoFit/>
            <a:scene3d>
              <a:camera prst="orthographicFront"/>
              <a:lightRig rig="soft" dir="tl">
                <a:rot lat="0" lon="0" rev="0"/>
              </a:lightRig>
            </a:scene3d>
            <a:sp3d contourW="19050" prstMaterial="matte">
              <a:bevelT w="25400" h="55880" prst="artDeco"/>
              <a:contourClr>
                <a:schemeClr val="bg1"/>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spc="50" dirty="0">
                <a:ln w="11430">
                  <a:noFill/>
                </a:ln>
                <a:solidFill>
                  <a:schemeClr val="tx2"/>
                </a:solidFill>
                <a:effectLst>
                  <a:outerShdw blurRad="60007" dist="310007" dir="7680000" sy="30000" kx="1300200" algn="ctr" rotWithShape="0">
                    <a:prstClr val="black">
                      <a:alpha val="32000"/>
                    </a:prstClr>
                  </a:outerShdw>
                </a:effectLst>
                <a:latin typeface="Arial Black" pitchFamily="34" charset="0"/>
              </a:rPr>
              <a:t>Can You Walk on Water?</a:t>
            </a:r>
          </a:p>
        </p:txBody>
      </p:sp>
      <p:sp>
        <p:nvSpPr>
          <p:cNvPr id="8" name="TextBox 7"/>
          <p:cNvSpPr txBox="1"/>
          <p:nvPr/>
        </p:nvSpPr>
        <p:spPr>
          <a:xfrm>
            <a:off x="2438400" y="1066800"/>
            <a:ext cx="6705600" cy="523220"/>
          </a:xfrm>
          <a:prstGeom prst="rect">
            <a:avLst/>
          </a:prstGeom>
          <a:noFill/>
        </p:spPr>
        <p:txBody>
          <a:bodyPr wrap="square" rtlCol="0">
            <a:spAutoFit/>
          </a:bodyPr>
          <a:lstStyle/>
          <a:p>
            <a:pPr algn="ctr"/>
            <a:r>
              <a:rPr lang="en-US" sz="2800" b="1" dirty="0"/>
              <a:t>(Matt. 14:22-33)</a:t>
            </a:r>
          </a:p>
        </p:txBody>
      </p:sp>
      <p:pic>
        <p:nvPicPr>
          <p:cNvPr id="9" name="Picture 6" descr="http://i714.photobucket.com/albums/ww141/nagmc/Jesus_Walking_on_Wa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2590800"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4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9940</TotalTime>
  <Words>389</Words>
  <Application>Microsoft Office PowerPoint</Application>
  <PresentationFormat>On-screen Show (4:3)</PresentationFormat>
  <Paragraphs>50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Wright</dc:creator>
  <cp:lastModifiedBy>Donald Wright</cp:lastModifiedBy>
  <cp:revision>84</cp:revision>
  <dcterms:created xsi:type="dcterms:W3CDTF">2011-05-29T07:57:29Z</dcterms:created>
  <dcterms:modified xsi:type="dcterms:W3CDTF">2018-03-25T09:35:22Z</dcterms:modified>
</cp:coreProperties>
</file>