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D45B3-665C-4109-A36C-95EB09D190CE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7B898-A145-408A-B962-ABFF9AAE8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56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2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3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1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1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1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9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8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8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ACC3B-6E12-4E37-BF1F-221F2E37F3C3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BF875-6840-41E6-83E7-A65AA32E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30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07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EC27D-0B72-437F-9F41-9A9414891B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Importance of Our Spiritual 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650BF-9B34-4C20-8FB3-8C708ECA15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Matthew 6:22-23</a:t>
            </a:r>
          </a:p>
        </p:txBody>
      </p:sp>
    </p:spTree>
    <p:extLst>
      <p:ext uri="{BB962C8B-B14F-4D97-AF65-F5344CB8AC3E}">
        <p14:creationId xmlns:p14="http://schemas.microsoft.com/office/powerpoint/2010/main" val="385967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A0F8-38EC-4EA3-BD85-A2B9811D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Our Eyes Direct Our Hearts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D21F-42F3-443C-8834-F65E0AC8E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Bible uses the word “eye” to represent our motivation or outlook on life. </a:t>
            </a:r>
          </a:p>
          <a:p>
            <a:endParaRPr lang="en-US" sz="800" b="1" dirty="0"/>
          </a:p>
          <a:p>
            <a:r>
              <a:rPr lang="en-US" sz="3200" b="1" dirty="0"/>
              <a:t>“He who has a generous eye…” (Prov. 22:9).</a:t>
            </a:r>
          </a:p>
          <a:p>
            <a:r>
              <a:rPr lang="en-US" sz="3200" b="1" dirty="0"/>
              <a:t>“having eyes full of adultery” (2 Pet. 2:14).  </a:t>
            </a:r>
          </a:p>
        </p:txBody>
      </p:sp>
    </p:spTree>
    <p:extLst>
      <p:ext uri="{BB962C8B-B14F-4D97-AF65-F5344CB8AC3E}">
        <p14:creationId xmlns:p14="http://schemas.microsoft.com/office/powerpoint/2010/main" val="97606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A0F8-38EC-4EA3-BD85-A2B9811D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Eyes Must Remain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Closed To Darkness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D21F-42F3-443C-8834-F65E0AC8E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“the lust of the flesh, the lust of the eyes, and the pride of life” (1 John 2:16). </a:t>
            </a:r>
          </a:p>
          <a:p>
            <a:endParaRPr lang="en-US" sz="800" b="1" dirty="0"/>
          </a:p>
          <a:p>
            <a:r>
              <a:rPr lang="en-US" sz="3200" b="1" dirty="0"/>
              <a:t>Adultery - Matt. 5:28-29; Job 31:1</a:t>
            </a:r>
          </a:p>
          <a:p>
            <a:r>
              <a:rPr lang="en-US" sz="3200" b="1" dirty="0"/>
              <a:t>Alcohol - Prov. 23:31</a:t>
            </a:r>
          </a:p>
          <a:p>
            <a:r>
              <a:rPr lang="en-US" sz="3200" b="1" dirty="0"/>
              <a:t>Earthly Riches - Prov. 28:22; Joshua 7:21</a:t>
            </a:r>
          </a:p>
          <a:p>
            <a:r>
              <a:rPr lang="en-US" sz="3200" b="1" dirty="0"/>
              <a:t>Worthless Things - Ps. 101:3; 119:36-37</a:t>
            </a:r>
          </a:p>
        </p:txBody>
      </p:sp>
    </p:spTree>
    <p:extLst>
      <p:ext uri="{BB962C8B-B14F-4D97-AF65-F5344CB8AC3E}">
        <p14:creationId xmlns:p14="http://schemas.microsoft.com/office/powerpoint/2010/main" val="422774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A0F8-38EC-4EA3-BD85-A2B9811D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Our Eyes Must Be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Opened To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D21F-42F3-443C-8834-F65E0AC8E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“Open my eyes, that I may see wondrous things from Your law” (Ps. 119:18). </a:t>
            </a:r>
          </a:p>
          <a:p>
            <a:endParaRPr lang="en-US" sz="800" b="1" dirty="0"/>
          </a:p>
          <a:p>
            <a:r>
              <a:rPr lang="en-US" sz="3200" b="1" dirty="0"/>
              <a:t>Matthew 13:10-17</a:t>
            </a:r>
          </a:p>
          <a:p>
            <a:r>
              <a:rPr lang="en-US" sz="3200" b="1" dirty="0"/>
              <a:t>2 Corinthians 4:3-4</a:t>
            </a:r>
          </a:p>
          <a:p>
            <a:r>
              <a:rPr lang="en-US" sz="3200" b="1" dirty="0"/>
              <a:t>Ephesians 1:18</a:t>
            </a:r>
          </a:p>
        </p:txBody>
      </p:sp>
    </p:spTree>
    <p:extLst>
      <p:ext uri="{BB962C8B-B14F-4D97-AF65-F5344CB8AC3E}">
        <p14:creationId xmlns:p14="http://schemas.microsoft.com/office/powerpoint/2010/main" val="161232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A0F8-38EC-4EA3-BD85-A2B9811D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Our Eyes Must Remain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Opened To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D21F-42F3-443C-8834-F65E0AC8E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“For he who lacks these things is shortsighted, even to blindness…” </a:t>
            </a:r>
            <a:br>
              <a:rPr lang="en-US" sz="3200" b="1" dirty="0"/>
            </a:br>
            <a:r>
              <a:rPr lang="en-US" sz="3200" b="1" dirty="0"/>
              <a:t>(2 Pet. 1:9) </a:t>
            </a:r>
          </a:p>
          <a:p>
            <a:endParaRPr lang="en-US" sz="800" b="1" dirty="0"/>
          </a:p>
          <a:p>
            <a:r>
              <a:rPr lang="en-US" sz="3200" b="1" dirty="0"/>
              <a:t>Lot - Gen. 13:10-13</a:t>
            </a:r>
          </a:p>
          <a:p>
            <a:r>
              <a:rPr lang="en-US" sz="3200" b="1" dirty="0"/>
              <a:t>The Prodigal Son - Luke 15:11-19</a:t>
            </a:r>
          </a:p>
          <a:p>
            <a:r>
              <a:rPr lang="en-US" sz="3200" b="1" dirty="0"/>
              <a:t>Demas - 2 Tim. 4:10</a:t>
            </a:r>
          </a:p>
        </p:txBody>
      </p:sp>
    </p:spTree>
    <p:extLst>
      <p:ext uri="{BB962C8B-B14F-4D97-AF65-F5344CB8AC3E}">
        <p14:creationId xmlns:p14="http://schemas.microsoft.com/office/powerpoint/2010/main" val="236685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ED47-C1C9-4590-8CD5-FF1ADF84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Importance of Our Spiritual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D8A69-D936-40CE-B87C-09F839D95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Eyes Direct Our Hearts and Lives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Eyes Must Be Closed To Darkness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Eyes Must Be Opened To Light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Eyes Must Remain Opened To Light</a:t>
            </a:r>
          </a:p>
        </p:txBody>
      </p:sp>
    </p:spTree>
    <p:extLst>
      <p:ext uri="{BB962C8B-B14F-4D97-AF65-F5344CB8AC3E}">
        <p14:creationId xmlns:p14="http://schemas.microsoft.com/office/powerpoint/2010/main" val="138569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00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204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The Importance of Our Spiritual Vision</vt:lpstr>
      <vt:lpstr>1. Our Eyes Direct Our Hearts</vt:lpstr>
      <vt:lpstr>2. Our Eyes Must Remain  Closed To Darkness</vt:lpstr>
      <vt:lpstr>3. Our Eyes Must Be  Opened To Light</vt:lpstr>
      <vt:lpstr>4. Our Eyes Must Remain  Opened To Light</vt:lpstr>
      <vt:lpstr>Importance of Our Spiritual Vision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Eye is the Lamp of the Body</dc:title>
  <dc:creator>Heath Rogers</dc:creator>
  <cp:lastModifiedBy>Michael Hepner</cp:lastModifiedBy>
  <cp:revision>11</cp:revision>
  <dcterms:created xsi:type="dcterms:W3CDTF">2018-09-08T12:36:57Z</dcterms:created>
  <dcterms:modified xsi:type="dcterms:W3CDTF">2018-09-11T12:40:56Z</dcterms:modified>
</cp:coreProperties>
</file>