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6" r:id="rId3"/>
    <p:sldId id="263" r:id="rId4"/>
    <p:sldId id="267" r:id="rId5"/>
    <p:sldId id="259" r:id="rId6"/>
    <p:sldId id="264" r:id="rId7"/>
    <p:sldId id="268" r:id="rId8"/>
    <p:sldId id="269" r:id="rId9"/>
    <p:sldId id="270" r:id="rId10"/>
    <p:sldId id="271" r:id="rId11"/>
    <p:sldId id="273" r:id="rId12"/>
    <p:sldId id="266" r:id="rId13"/>
    <p:sldId id="274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A8ECF-6C34-4AD0-BDF2-C37175A236F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8AD0D-9DFA-4C42-9F35-553A0822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9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0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7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74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90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8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20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28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3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71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00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3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3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2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37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1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1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BD25C-FA32-47C2-BEDF-88651F42A23D}" type="datetimeFigureOut">
              <a:rPr lang="en-US" smtClean="0"/>
              <a:t>9/2/2018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968C-AFEC-4087-BB56-EC3BF940E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42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87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Love Binds Us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“But above all these things put on love, which is the bond of perfection.”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Colossians 3:14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“That their hearts may be encouraged, being knit together in love…”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Colossians 2:2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1584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Identifies Us As God’s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“A new commandment I give to you, that you love one another; as I have loved you, that you also love one another.  </a:t>
            </a:r>
          </a:p>
          <a:p>
            <a:pPr marL="0" indent="0">
              <a:buNone/>
            </a:pPr>
            <a:r>
              <a:rPr lang="en-US" b="1" dirty="0"/>
              <a:t>  By this all will know that you are My disciples, if you have love for one another.”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John 13:34-35</a:t>
            </a:r>
          </a:p>
        </p:txBody>
      </p:sp>
    </p:spTree>
    <p:extLst>
      <p:ext uri="{BB962C8B-B14F-4D97-AF65-F5344CB8AC3E}">
        <p14:creationId xmlns:p14="http://schemas.microsoft.com/office/powerpoint/2010/main" val="266611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1F43-4491-4D0B-9673-FB12612C9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+mn-lt"/>
              </a:rPr>
              <a:t>The Power of Brotherly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01655-EAA2-420E-A8E9-BAAA592D7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Edifies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Extends Mercy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Binds Us Together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Identifies Us As God’s People</a:t>
            </a:r>
          </a:p>
        </p:txBody>
      </p:sp>
      <p:pic>
        <p:nvPicPr>
          <p:cNvPr id="4" name="Picture 6" descr="Related image">
            <a:extLst>
              <a:ext uri="{FF2B5EF4-FFF2-40B4-BE49-F238E27FC236}">
                <a16:creationId xmlns:a16="http://schemas.microsoft.com/office/drawing/2014/main" id="{4986A2F2-9E08-45B8-BFA8-4605EC1D28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05" b="6830"/>
          <a:stretch/>
        </p:blipFill>
        <p:spPr bwMode="auto">
          <a:xfrm>
            <a:off x="4566741" y="4492485"/>
            <a:ext cx="4037705" cy="193868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24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13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115555-0B47-4891-A249-16AD0C525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0245"/>
            <a:ext cx="7772400" cy="185689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Power of 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Brotherly Love</a:t>
            </a:r>
          </a:p>
        </p:txBody>
      </p:sp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BBE78573-B11A-45EF-ADB9-92885B50AF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02176"/>
            <a:ext cx="6096000" cy="40005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59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4DC1-D09F-47CD-91A7-921F03C78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+mn-lt"/>
              </a:rPr>
              <a:t>The Power of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7B8F5-DF47-474D-B8CE-72E0A1171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278" y="1987825"/>
            <a:ext cx="6819072" cy="41891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Sacrifice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Protection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Correction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Obedience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3A622CB4-1EEE-49EA-8113-87840A5CC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783" y="4996070"/>
            <a:ext cx="2249034" cy="1627739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29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Love Edifies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1641"/>
            <a:ext cx="7886700" cy="4351338"/>
          </a:xfrm>
        </p:spPr>
        <p:txBody>
          <a:bodyPr/>
          <a:lstStyle/>
          <a:p>
            <a:r>
              <a:rPr lang="en-US" b="1" dirty="0"/>
              <a:t>“Knowledge puffs up, but love edifies” (1 Cor. 8:1). </a:t>
            </a:r>
          </a:p>
          <a:p>
            <a:endParaRPr lang="en-US" sz="800" b="1" dirty="0"/>
          </a:p>
          <a:p>
            <a:r>
              <a:rPr lang="en-US" b="1" dirty="0"/>
              <a:t>Service without love is nothing (1 Cor. 13:1-3). </a:t>
            </a:r>
          </a:p>
          <a:p>
            <a:endParaRPr lang="en-US" sz="800" b="1" dirty="0"/>
          </a:p>
          <a:p>
            <a:r>
              <a:rPr lang="en-US" b="1" dirty="0"/>
              <a:t>We can either serve one another through love or bite and devour one another (Gal. 5:13-15). </a:t>
            </a:r>
          </a:p>
        </p:txBody>
      </p:sp>
    </p:spTree>
    <p:extLst>
      <p:ext uri="{BB962C8B-B14F-4D97-AF65-F5344CB8AC3E}">
        <p14:creationId xmlns:p14="http://schemas.microsoft.com/office/powerpoint/2010/main" val="4082708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Love Extends Mercy</a:t>
            </a:r>
          </a:p>
        </p:txBody>
      </p:sp>
    </p:spTree>
    <p:extLst>
      <p:ext uri="{BB962C8B-B14F-4D97-AF65-F5344CB8AC3E}">
        <p14:creationId xmlns:p14="http://schemas.microsoft.com/office/powerpoint/2010/main" val="276853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Love Extends 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“But God, who is rich in mercy, because of His great love with which He loved us, </a:t>
            </a:r>
          </a:p>
          <a:p>
            <a:pPr marL="0" indent="0">
              <a:buNone/>
            </a:pPr>
            <a:r>
              <a:rPr lang="en-US" b="1" dirty="0"/>
              <a:t>  even when we were dead in trespasses, made us alive together with Christ (by grace you have been saved)”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Ephesians 2:4-5</a:t>
            </a:r>
          </a:p>
        </p:txBody>
      </p:sp>
    </p:spTree>
    <p:extLst>
      <p:ext uri="{BB962C8B-B14F-4D97-AF65-F5344CB8AC3E}">
        <p14:creationId xmlns:p14="http://schemas.microsoft.com/office/powerpoint/2010/main" val="4015392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Love Extends 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“Then his master, after he had called him, said to him, ‘You wicked servant! I forgave you all that debt because you begged me.  </a:t>
            </a:r>
          </a:p>
          <a:p>
            <a:pPr marL="0" indent="0">
              <a:buNone/>
            </a:pPr>
            <a:r>
              <a:rPr lang="en-US" b="1" dirty="0"/>
              <a:t>  Should you not also have had compassion on your fellow servant, just as I had pity on you?’”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Matthew 18:32-33</a:t>
            </a:r>
          </a:p>
        </p:txBody>
      </p:sp>
    </p:spTree>
    <p:extLst>
      <p:ext uri="{BB962C8B-B14F-4D97-AF65-F5344CB8AC3E}">
        <p14:creationId xmlns:p14="http://schemas.microsoft.com/office/powerpoint/2010/main" val="78934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Love Extends 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“Therefore, as the elect of God, holy and beloved, put on tender mercies, kindness, humility, meekness, longsuffering; </a:t>
            </a:r>
          </a:p>
          <a:p>
            <a:pPr marL="0" indent="0">
              <a:buNone/>
            </a:pPr>
            <a:r>
              <a:rPr lang="en-US" b="1" dirty="0"/>
              <a:t>  bearing with one another, and forgiving one another, if anyone has a complaint against another; even as Christ forgave you, so you also must do.”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Colossians 3:12-13</a:t>
            </a:r>
          </a:p>
        </p:txBody>
      </p:sp>
    </p:spTree>
    <p:extLst>
      <p:ext uri="{BB962C8B-B14F-4D97-AF65-F5344CB8AC3E}">
        <p14:creationId xmlns:p14="http://schemas.microsoft.com/office/powerpoint/2010/main" val="41163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7EAB-AC17-4A13-9C38-16AA61CB9D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Love Extends Mercy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D1F38-2FB7-4946-AD10-4B50E1843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“And above all things have fervent love for one another, for ‘love will cover a multitude of sins.’”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1 Peter 4:8</a:t>
            </a:r>
          </a:p>
        </p:txBody>
      </p:sp>
    </p:spTree>
    <p:extLst>
      <p:ext uri="{BB962C8B-B14F-4D97-AF65-F5344CB8AC3E}">
        <p14:creationId xmlns:p14="http://schemas.microsoft.com/office/powerpoint/2010/main" val="399405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383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The Power of  Brotherly Love</vt:lpstr>
      <vt:lpstr>The Power of Love</vt:lpstr>
      <vt:lpstr>1. Love Edifies</vt:lpstr>
      <vt:lpstr>2. Love Extends Mercy</vt:lpstr>
      <vt:lpstr>2. Love Extends Mercy</vt:lpstr>
      <vt:lpstr>2. Love Extends Mercy</vt:lpstr>
      <vt:lpstr>2. Love Extends Mercy</vt:lpstr>
      <vt:lpstr>2. Love Extends Mercy</vt:lpstr>
      <vt:lpstr>3. Love Binds Us Together</vt:lpstr>
      <vt:lpstr>4. Identifies Us As God’s People</vt:lpstr>
      <vt:lpstr>The Power of Brotherly Love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Love</dc:title>
  <dc:creator>Heath Rogers</dc:creator>
  <cp:lastModifiedBy>Michael Hepner</cp:lastModifiedBy>
  <cp:revision>15</cp:revision>
  <dcterms:created xsi:type="dcterms:W3CDTF">2018-08-30T15:19:02Z</dcterms:created>
  <dcterms:modified xsi:type="dcterms:W3CDTF">2018-09-02T16:50:17Z</dcterms:modified>
</cp:coreProperties>
</file>