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8"/>
  </p:notesMasterIdLst>
  <p:sldIdLst>
    <p:sldId id="257" r:id="rId3"/>
    <p:sldId id="256" r:id="rId4"/>
    <p:sldId id="259" r:id="rId5"/>
    <p:sldId id="260" r:id="rId6"/>
    <p:sldId id="261" r:id="rId7"/>
    <p:sldId id="262" r:id="rId8"/>
    <p:sldId id="266" r:id="rId9"/>
    <p:sldId id="263" r:id="rId10"/>
    <p:sldId id="264" r:id="rId11"/>
    <p:sldId id="265" r:id="rId12"/>
    <p:sldId id="267" r:id="rId13"/>
    <p:sldId id="268" r:id="rId14"/>
    <p:sldId id="269" r:id="rId15"/>
    <p:sldId id="270" r:id="rId16"/>
    <p:sldId id="271" r:id="rId17"/>
    <p:sldId id="272" r:id="rId18"/>
    <p:sldId id="273" r:id="rId19"/>
    <p:sldId id="275" r:id="rId20"/>
    <p:sldId id="274" r:id="rId21"/>
    <p:sldId id="277" r:id="rId22"/>
    <p:sldId id="276" r:id="rId23"/>
    <p:sldId id="278" r:id="rId24"/>
    <p:sldId id="279" r:id="rId25"/>
    <p:sldId id="280" r:id="rId26"/>
    <p:sldId id="258"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0B4617-2AF2-409B-AD5F-6EF1D252923B}" type="datetimeFigureOut">
              <a:rPr lang="en-US" smtClean="0"/>
              <a:t>8/26/2018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575989-AC1C-4F20-B0CD-3473A9F1DA87}" type="slidenum">
              <a:rPr lang="en-US" smtClean="0"/>
              <a:t>‹#›</a:t>
            </a:fld>
            <a:endParaRPr lang="en-US"/>
          </a:p>
        </p:txBody>
      </p:sp>
    </p:spTree>
    <p:extLst>
      <p:ext uri="{BB962C8B-B14F-4D97-AF65-F5344CB8AC3E}">
        <p14:creationId xmlns:p14="http://schemas.microsoft.com/office/powerpoint/2010/main" val="1183709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463300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156825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2878411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3333812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3719523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2511722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487150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92944-BCB4-48BD-9381-208EF321A388}" type="datetimeFigureOut">
              <a:rPr lang="en-US" smtClean="0"/>
              <a:t>8/26/2018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4005132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92944-BCB4-48BD-9381-208EF321A388}" type="datetimeFigureOut">
              <a:rPr lang="en-US" smtClean="0"/>
              <a:t>8/26/2018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7936926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92944-BCB4-48BD-9381-208EF321A388}" type="datetimeFigureOut">
              <a:rPr lang="en-US" smtClean="0"/>
              <a:t>8/26/2018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42378407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4085335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7998136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34046500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2129884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95478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C92944-BCB4-48BD-9381-208EF321A388}"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2289677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35707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92944-BCB4-48BD-9381-208EF321A388}" type="datetimeFigureOut">
              <a:rPr lang="en-US" smtClean="0"/>
              <a:t>8/26/2018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3469742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92944-BCB4-48BD-9381-208EF321A388}" type="datetimeFigureOut">
              <a:rPr lang="en-US" smtClean="0"/>
              <a:t>8/26/2018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197555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92944-BCB4-48BD-9381-208EF321A388}" type="datetimeFigureOut">
              <a:rPr lang="en-US" smtClean="0"/>
              <a:t>8/26/2018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4043627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3871418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92944-BCB4-48BD-9381-208EF321A388}"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A257B-5C30-4454-B01D-59C13093618A}" type="slidenum">
              <a:rPr lang="en-US" smtClean="0"/>
              <a:t>‹#›</a:t>
            </a:fld>
            <a:endParaRPr lang="en-US"/>
          </a:p>
        </p:txBody>
      </p:sp>
    </p:spTree>
    <p:extLst>
      <p:ext uri="{BB962C8B-B14F-4D97-AF65-F5344CB8AC3E}">
        <p14:creationId xmlns:p14="http://schemas.microsoft.com/office/powerpoint/2010/main" val="209977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92944-BCB4-48BD-9381-208EF321A388}" type="datetimeFigureOut">
              <a:rPr lang="en-US" smtClean="0"/>
              <a:t>8/26/2018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A257B-5C30-4454-B01D-59C13093618A}" type="slidenum">
              <a:rPr lang="en-US" smtClean="0"/>
              <a:t>‹#›</a:t>
            </a:fld>
            <a:endParaRPr lang="en-US"/>
          </a:p>
        </p:txBody>
      </p:sp>
    </p:spTree>
    <p:extLst>
      <p:ext uri="{BB962C8B-B14F-4D97-AF65-F5344CB8AC3E}">
        <p14:creationId xmlns:p14="http://schemas.microsoft.com/office/powerpoint/2010/main" val="1912896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92944-BCB4-48BD-9381-208EF321A388}" type="datetimeFigureOut">
              <a:rPr lang="en-US" smtClean="0"/>
              <a:t>8/26/2018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A257B-5C30-4454-B01D-59C13093618A}" type="slidenum">
              <a:rPr lang="en-US" smtClean="0"/>
              <a:t>‹#›</a:t>
            </a:fld>
            <a:endParaRPr lang="en-US"/>
          </a:p>
        </p:txBody>
      </p:sp>
    </p:spTree>
    <p:extLst>
      <p:ext uri="{BB962C8B-B14F-4D97-AF65-F5344CB8AC3E}">
        <p14:creationId xmlns:p14="http://schemas.microsoft.com/office/powerpoint/2010/main" val="213772342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4050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1. Learn To Trust In God’s Care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“What then shall we say to these things? If God is for us, who can be against us?” </a:t>
            </a:r>
          </a:p>
          <a:p>
            <a:pPr marL="0" indent="0">
              <a:buNone/>
            </a:pPr>
            <a:endParaRPr lang="en-US" sz="800" b="1" dirty="0"/>
          </a:p>
          <a:p>
            <a:pPr marL="0" indent="0">
              <a:buNone/>
            </a:pPr>
            <a:r>
              <a:rPr lang="en-US" b="1" dirty="0"/>
              <a:t>Romans 8:31</a:t>
            </a:r>
          </a:p>
        </p:txBody>
      </p:sp>
      <p:pic>
        <p:nvPicPr>
          <p:cNvPr id="4" name="Picture 2" descr="Related image">
            <a:extLst>
              <a:ext uri="{FF2B5EF4-FFF2-40B4-BE49-F238E27FC236}">
                <a16:creationId xmlns:a16="http://schemas.microsoft.com/office/drawing/2014/main" id="{365A1455-7353-4F4E-BE25-D578861E62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665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b="1" dirty="0">
                <a:solidFill>
                  <a:srgbClr val="002060"/>
                </a:solidFill>
                <a:latin typeface="+mn-lt"/>
              </a:rPr>
              <a:t>2. Remember How God Has Protected Us in the Past</a:t>
            </a:r>
          </a:p>
        </p:txBody>
      </p:sp>
      <p:sp>
        <p:nvSpPr>
          <p:cNvPr id="6" name="Content Placeholder 5">
            <a:extLst>
              <a:ext uri="{FF2B5EF4-FFF2-40B4-BE49-F238E27FC236}">
                <a16:creationId xmlns:a16="http://schemas.microsoft.com/office/drawing/2014/main" id="{1ED3C3A0-47C6-438A-8B91-C09B5F14DF8D}"/>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791868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b="1" dirty="0">
                <a:solidFill>
                  <a:srgbClr val="002060"/>
                </a:solidFill>
                <a:latin typeface="+mn-lt"/>
              </a:rPr>
              <a:t>2. Remember How God Has Protected Us in the Past</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a:xfrm>
            <a:off x="628650" y="1921565"/>
            <a:ext cx="7886700" cy="4255398"/>
          </a:xfrm>
        </p:spPr>
        <p:txBody>
          <a:bodyPr>
            <a:normAutofit/>
          </a:bodyPr>
          <a:lstStyle/>
          <a:p>
            <a:pPr marL="0" indent="0">
              <a:buNone/>
            </a:pPr>
            <a:r>
              <a:rPr lang="en-US" b="1" dirty="0"/>
              <a:t>“If you should say in your heart, ‘'These nations are greater than I; how can I dispossess them?’ </a:t>
            </a:r>
          </a:p>
          <a:p>
            <a:pPr marL="0" indent="0">
              <a:buNone/>
            </a:pPr>
            <a:r>
              <a:rPr lang="en-US" b="1" dirty="0"/>
              <a:t>  You shall not be afraid of them, but you shall remember well what the Lord your God did to Pharaoh and to all Egypt.” </a:t>
            </a:r>
          </a:p>
          <a:p>
            <a:pPr marL="0" indent="0">
              <a:buNone/>
            </a:pPr>
            <a:endParaRPr lang="en-US" sz="800" b="1" dirty="0"/>
          </a:p>
          <a:p>
            <a:pPr marL="0" indent="0">
              <a:buNone/>
            </a:pPr>
            <a:r>
              <a:rPr lang="en-US" b="1" dirty="0"/>
              <a:t>Deuteronomy 7:17-18</a:t>
            </a:r>
          </a:p>
        </p:txBody>
      </p:sp>
      <p:pic>
        <p:nvPicPr>
          <p:cNvPr id="4" name="Picture 2" descr="Related image">
            <a:extLst>
              <a:ext uri="{FF2B5EF4-FFF2-40B4-BE49-F238E27FC236}">
                <a16:creationId xmlns:a16="http://schemas.microsoft.com/office/drawing/2014/main" id="{365A1455-7353-4F4E-BE25-D578861E62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8362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sz="4200" b="1" dirty="0">
                <a:solidFill>
                  <a:srgbClr val="002060"/>
                </a:solidFill>
                <a:latin typeface="+mn-lt"/>
              </a:rPr>
              <a:t>3. Learn To Live In God’s Presence</a:t>
            </a:r>
          </a:p>
        </p:txBody>
      </p:sp>
      <p:pic>
        <p:nvPicPr>
          <p:cNvPr id="12290" name="Picture 2" descr="Related image">
            <a:extLst>
              <a:ext uri="{FF2B5EF4-FFF2-40B4-BE49-F238E27FC236}">
                <a16:creationId xmlns:a16="http://schemas.microsoft.com/office/drawing/2014/main" id="{F35669F4-3AA8-42E0-B319-636A88B57D0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696" r="20956"/>
          <a:stretch/>
        </p:blipFill>
        <p:spPr bwMode="auto">
          <a:xfrm>
            <a:off x="4678016" y="3124222"/>
            <a:ext cx="3837333" cy="336865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383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sz="4200" b="1" dirty="0">
                <a:solidFill>
                  <a:srgbClr val="002060"/>
                </a:solidFill>
                <a:latin typeface="+mn-lt"/>
              </a:rPr>
              <a:t>3. Learn To Live In God’s Presence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“Have I not commanded you? Be strong and of good courage; do not be afraid, nor be dismayed, for the Lord your God is with you wherever you go.” </a:t>
            </a:r>
          </a:p>
          <a:p>
            <a:pPr marL="0" indent="0">
              <a:buNone/>
            </a:pPr>
            <a:endParaRPr lang="en-US" sz="800" b="1" dirty="0"/>
          </a:p>
          <a:p>
            <a:pPr marL="0" indent="0">
              <a:buNone/>
            </a:pPr>
            <a:r>
              <a:rPr lang="en-US" b="1" dirty="0"/>
              <a:t>Joshua 1:9</a:t>
            </a:r>
          </a:p>
        </p:txBody>
      </p:sp>
      <p:pic>
        <p:nvPicPr>
          <p:cNvPr id="4" name="Picture 2" descr="Related image">
            <a:extLst>
              <a:ext uri="{FF2B5EF4-FFF2-40B4-BE49-F238E27FC236}">
                <a16:creationId xmlns:a16="http://schemas.microsoft.com/office/drawing/2014/main" id="{365A1455-7353-4F4E-BE25-D578861E62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069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sz="4200" b="1" dirty="0">
                <a:solidFill>
                  <a:srgbClr val="002060"/>
                </a:solidFill>
                <a:latin typeface="+mn-lt"/>
              </a:rPr>
              <a:t>3. Learn To Live In God’s Presence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“I lay down and slept; I awoke, for the Lord sustained me. </a:t>
            </a:r>
          </a:p>
          <a:p>
            <a:pPr marL="0" indent="0">
              <a:buNone/>
            </a:pPr>
            <a:r>
              <a:rPr lang="en-US" b="1" dirty="0"/>
              <a:t>  I will not be afraid of ten thousands of people who have set themselves against me all around.” </a:t>
            </a:r>
          </a:p>
          <a:p>
            <a:pPr marL="0" indent="0">
              <a:buNone/>
            </a:pPr>
            <a:endParaRPr lang="en-US" sz="800" b="1" dirty="0"/>
          </a:p>
          <a:p>
            <a:pPr marL="0" indent="0">
              <a:buNone/>
            </a:pPr>
            <a:r>
              <a:rPr lang="en-US" b="1" dirty="0"/>
              <a:t>Psalm 3:5-6</a:t>
            </a:r>
          </a:p>
        </p:txBody>
      </p:sp>
      <p:pic>
        <p:nvPicPr>
          <p:cNvPr id="4" name="Picture 2" descr="Related image">
            <a:extLst>
              <a:ext uri="{FF2B5EF4-FFF2-40B4-BE49-F238E27FC236}">
                <a16:creationId xmlns:a16="http://schemas.microsoft.com/office/drawing/2014/main" id="{365A1455-7353-4F4E-BE25-D578861E62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571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sz="4200" b="1" dirty="0">
                <a:solidFill>
                  <a:srgbClr val="002060"/>
                </a:solidFill>
                <a:latin typeface="+mn-lt"/>
              </a:rPr>
              <a:t>3. Learn To Live In God’s Presence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“Now the Lord spoke to Paul in the night by a vision, ‘Do not be afraid, but speak, and do not keep silent;  </a:t>
            </a:r>
          </a:p>
          <a:p>
            <a:pPr marL="0" indent="0">
              <a:buNone/>
            </a:pPr>
            <a:r>
              <a:rPr lang="en-US" b="1" dirty="0"/>
              <a:t>  for I am with you, and no one will attack you to hurt you; for I have many people in this city.’” </a:t>
            </a:r>
          </a:p>
          <a:p>
            <a:pPr marL="0" indent="0">
              <a:buNone/>
            </a:pPr>
            <a:endParaRPr lang="en-US" sz="800" b="1" dirty="0"/>
          </a:p>
          <a:p>
            <a:pPr marL="0" indent="0">
              <a:buNone/>
            </a:pPr>
            <a:r>
              <a:rPr lang="en-US" b="1" dirty="0"/>
              <a:t>Acts 18:9-10</a:t>
            </a:r>
          </a:p>
        </p:txBody>
      </p:sp>
      <p:pic>
        <p:nvPicPr>
          <p:cNvPr id="4" name="Picture 2" descr="Related image">
            <a:extLst>
              <a:ext uri="{FF2B5EF4-FFF2-40B4-BE49-F238E27FC236}">
                <a16:creationId xmlns:a16="http://schemas.microsoft.com/office/drawing/2014/main" id="{365A1455-7353-4F4E-BE25-D578861E62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4190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normAutofit/>
          </a:bodyPr>
          <a:lstStyle/>
          <a:p>
            <a:pPr algn="ctr"/>
            <a:r>
              <a:rPr lang="en-US" sz="4200" b="1" dirty="0">
                <a:solidFill>
                  <a:srgbClr val="002060"/>
                </a:solidFill>
                <a:latin typeface="+mn-lt"/>
              </a:rPr>
              <a:t>3. Learn To Live In God’s Presence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fontScale="92500" lnSpcReduction="10000"/>
          </a:bodyPr>
          <a:lstStyle/>
          <a:p>
            <a:pPr marL="0" indent="0">
              <a:buNone/>
            </a:pPr>
            <a:r>
              <a:rPr lang="en-US" b="1" dirty="0"/>
              <a:t>“And when the servant of the man of God arose early and went out, there was an army, surrounding the city with horses and chariots. And his servant said to him, ‘Alas, my master! What shall we do?’</a:t>
            </a:r>
          </a:p>
          <a:p>
            <a:pPr marL="0" indent="0">
              <a:buNone/>
            </a:pPr>
            <a:r>
              <a:rPr lang="en-US" b="1" dirty="0"/>
              <a:t>  So he answered, ‘Do not fear, for those who are with us are more than those who are with them.’</a:t>
            </a:r>
          </a:p>
          <a:p>
            <a:pPr marL="0" indent="0">
              <a:buNone/>
            </a:pPr>
            <a:r>
              <a:rPr lang="en-US" b="1" dirty="0"/>
              <a:t>  And Elisha prayed, and said, ‘Lord, I pray, open his eyes that he may see.’ Then the Lord opened the eyes of the young man, and he saw. And behold, the mountain was full of horses and chariots of fire all around Elisha.” </a:t>
            </a:r>
          </a:p>
          <a:p>
            <a:pPr marL="0" indent="0">
              <a:buNone/>
            </a:pPr>
            <a:endParaRPr lang="en-US" sz="800" b="1" dirty="0"/>
          </a:p>
          <a:p>
            <a:pPr marL="0" indent="0">
              <a:buNone/>
            </a:pPr>
            <a:r>
              <a:rPr lang="en-US" b="1" dirty="0"/>
              <a:t>2 Kings 6:15-17</a:t>
            </a:r>
          </a:p>
        </p:txBody>
      </p:sp>
    </p:spTree>
    <p:extLst>
      <p:ext uri="{BB962C8B-B14F-4D97-AF65-F5344CB8AC3E}">
        <p14:creationId xmlns:p14="http://schemas.microsoft.com/office/powerpoint/2010/main" val="1138762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4. Preparation</a:t>
            </a:r>
          </a:p>
        </p:txBody>
      </p:sp>
      <p:sp>
        <p:nvSpPr>
          <p:cNvPr id="6" name="Content Placeholder 5">
            <a:extLst>
              <a:ext uri="{FF2B5EF4-FFF2-40B4-BE49-F238E27FC236}">
                <a16:creationId xmlns:a16="http://schemas.microsoft.com/office/drawing/2014/main" id="{AE9260B9-9618-4386-9490-192B8176245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2593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4. Preparation</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“She is not afraid of snow for her household, for all her household is clothed with scarlet.” </a:t>
            </a:r>
          </a:p>
          <a:p>
            <a:pPr marL="0" indent="0">
              <a:buNone/>
            </a:pPr>
            <a:endParaRPr lang="en-US" sz="800" b="1" dirty="0"/>
          </a:p>
          <a:p>
            <a:pPr marL="0" indent="0">
              <a:buNone/>
            </a:pPr>
            <a:r>
              <a:rPr lang="en-US" b="1" dirty="0"/>
              <a:t>Proverbs 31:21</a:t>
            </a:r>
          </a:p>
        </p:txBody>
      </p:sp>
      <p:pic>
        <p:nvPicPr>
          <p:cNvPr id="4" name="Picture 2" descr="Related image">
            <a:extLst>
              <a:ext uri="{FF2B5EF4-FFF2-40B4-BE49-F238E27FC236}">
                <a16:creationId xmlns:a16="http://schemas.microsoft.com/office/drawing/2014/main" id="{A834796F-4E34-489E-A1F8-ECAC08A8F6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094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DB7A-C9C7-4422-AD6D-07D15830228B}"/>
              </a:ext>
            </a:extLst>
          </p:cNvPr>
          <p:cNvSpPr>
            <a:spLocks noGrp="1"/>
          </p:cNvSpPr>
          <p:nvPr>
            <p:ph type="ctrTitle"/>
          </p:nvPr>
        </p:nvSpPr>
        <p:spPr>
          <a:xfrm>
            <a:off x="685800" y="1122362"/>
            <a:ext cx="7772400" cy="1488315"/>
          </a:xfrm>
        </p:spPr>
        <p:txBody>
          <a:bodyPr/>
          <a:lstStyle/>
          <a:p>
            <a:r>
              <a:rPr lang="en-US" b="1" i="1" dirty="0"/>
              <a:t>“Do Not Be Afraid”</a:t>
            </a:r>
          </a:p>
        </p:txBody>
      </p:sp>
      <p:sp>
        <p:nvSpPr>
          <p:cNvPr id="3" name="Subtitle 2">
            <a:extLst>
              <a:ext uri="{FF2B5EF4-FFF2-40B4-BE49-F238E27FC236}">
                <a16:creationId xmlns:a16="http://schemas.microsoft.com/office/drawing/2014/main" id="{80F66068-F108-49FB-92F9-4F3F982BEF30}"/>
              </a:ext>
            </a:extLst>
          </p:cNvPr>
          <p:cNvSpPr>
            <a:spLocks noGrp="1"/>
          </p:cNvSpPr>
          <p:nvPr>
            <p:ph type="subTitle" idx="1"/>
          </p:nvPr>
        </p:nvSpPr>
        <p:spPr>
          <a:xfrm>
            <a:off x="1143000" y="3429000"/>
            <a:ext cx="6848061" cy="1828800"/>
          </a:xfrm>
        </p:spPr>
        <p:txBody>
          <a:bodyPr>
            <a:normAutofit/>
          </a:bodyPr>
          <a:lstStyle/>
          <a:p>
            <a:r>
              <a:rPr lang="en-US" sz="2800" b="1" dirty="0"/>
              <a:t>“For God has not given us a spirit of fear, </a:t>
            </a:r>
            <a:br>
              <a:rPr lang="en-US" sz="2800" b="1" dirty="0"/>
            </a:br>
            <a:r>
              <a:rPr lang="en-US" sz="2800" b="1" dirty="0"/>
              <a:t>but of power and of love </a:t>
            </a:r>
            <a:br>
              <a:rPr lang="en-US" sz="2800" b="1" dirty="0"/>
            </a:br>
            <a:r>
              <a:rPr lang="en-US" sz="2800" b="1" dirty="0"/>
              <a:t>and of a sound mind.”</a:t>
            </a:r>
          </a:p>
          <a:p>
            <a:r>
              <a:rPr lang="en-US" sz="2800" b="1" dirty="0"/>
              <a:t>2 Timothy 1:7</a:t>
            </a:r>
          </a:p>
        </p:txBody>
      </p:sp>
    </p:spTree>
    <p:extLst>
      <p:ext uri="{BB962C8B-B14F-4D97-AF65-F5344CB8AC3E}">
        <p14:creationId xmlns:p14="http://schemas.microsoft.com/office/powerpoint/2010/main" val="705847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4. Preparation</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“Watch therefore, for you do not know what hour your Lord is coming... </a:t>
            </a:r>
          </a:p>
          <a:p>
            <a:pPr marL="0" indent="0">
              <a:buNone/>
            </a:pPr>
            <a:r>
              <a:rPr lang="en-US" b="1" dirty="0"/>
              <a:t>  Therefore you also be ready, for the Son of Man is coming at an hour you do not expect.” </a:t>
            </a:r>
          </a:p>
          <a:p>
            <a:pPr marL="0" indent="0">
              <a:buNone/>
            </a:pPr>
            <a:endParaRPr lang="en-US" sz="800" b="1" dirty="0"/>
          </a:p>
          <a:p>
            <a:pPr marL="0" indent="0">
              <a:buNone/>
            </a:pPr>
            <a:r>
              <a:rPr lang="en-US" b="1" dirty="0"/>
              <a:t>Matthew 24:42, 44</a:t>
            </a:r>
          </a:p>
        </p:txBody>
      </p:sp>
      <p:pic>
        <p:nvPicPr>
          <p:cNvPr id="4" name="Picture 2" descr="Related image">
            <a:extLst>
              <a:ext uri="{FF2B5EF4-FFF2-40B4-BE49-F238E27FC236}">
                <a16:creationId xmlns:a16="http://schemas.microsoft.com/office/drawing/2014/main" id="{A834796F-4E34-489E-A1F8-ECAC08A8F6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801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4. Preparation</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“Love has been perfected among us in this: that we may have boldness in the day of judgment; because as He is, so are we in this world. </a:t>
            </a:r>
          </a:p>
          <a:p>
            <a:pPr marL="0" indent="0">
              <a:buNone/>
            </a:pPr>
            <a:r>
              <a:rPr lang="en-US" b="1" dirty="0"/>
              <a:t>  There is no fear in love; but perfect love casts out fear, because fear involves torment. But he who fears has not been made perfect in love.” </a:t>
            </a:r>
          </a:p>
          <a:p>
            <a:pPr marL="0" indent="0">
              <a:buNone/>
            </a:pPr>
            <a:endParaRPr lang="en-US" sz="800" b="1" dirty="0"/>
          </a:p>
          <a:p>
            <a:pPr marL="0" indent="0">
              <a:buNone/>
            </a:pPr>
            <a:r>
              <a:rPr lang="en-US" b="1" dirty="0"/>
              <a:t>1 John 4:17-18</a:t>
            </a:r>
          </a:p>
        </p:txBody>
      </p:sp>
      <p:pic>
        <p:nvPicPr>
          <p:cNvPr id="4" name="Picture 2" descr="Related image">
            <a:extLst>
              <a:ext uri="{FF2B5EF4-FFF2-40B4-BE49-F238E27FC236}">
                <a16:creationId xmlns:a16="http://schemas.microsoft.com/office/drawing/2014/main" id="{A834796F-4E34-489E-A1F8-ECAC08A8F6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634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5. Prayer</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“Peace I leave with you, My peace I give to you; not as the world gives do I give to you. Let not your heart be troubled, neither let it be afraid.” </a:t>
            </a:r>
          </a:p>
          <a:p>
            <a:pPr marL="0" indent="0">
              <a:buNone/>
            </a:pPr>
            <a:endParaRPr lang="en-US" sz="800" b="1" dirty="0"/>
          </a:p>
          <a:p>
            <a:pPr marL="0" indent="0">
              <a:buNone/>
            </a:pPr>
            <a:r>
              <a:rPr lang="en-US" b="1" dirty="0"/>
              <a:t>John 14:27</a:t>
            </a:r>
          </a:p>
        </p:txBody>
      </p:sp>
      <p:pic>
        <p:nvPicPr>
          <p:cNvPr id="4" name="Picture 2" descr="Related image">
            <a:extLst>
              <a:ext uri="{FF2B5EF4-FFF2-40B4-BE49-F238E27FC236}">
                <a16:creationId xmlns:a16="http://schemas.microsoft.com/office/drawing/2014/main" id="{A834796F-4E34-489E-A1F8-ECAC08A8F6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33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5. Prayer</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r>
              <a:rPr lang="en-US" b="1" dirty="0"/>
              <a:t>We need to pray for peace - </a:t>
            </a:r>
            <a:r>
              <a:rPr lang="en-US" b="1" dirty="0">
                <a:solidFill>
                  <a:srgbClr val="002060"/>
                </a:solidFill>
              </a:rPr>
              <a:t>Phil. 4:6-7</a:t>
            </a:r>
          </a:p>
          <a:p>
            <a:r>
              <a:rPr lang="en-US" b="1" dirty="0"/>
              <a:t>We need to pray for boldness - </a:t>
            </a:r>
            <a:r>
              <a:rPr lang="en-US" b="1" dirty="0">
                <a:solidFill>
                  <a:srgbClr val="002060"/>
                </a:solidFill>
              </a:rPr>
              <a:t>Acts 4:29-31</a:t>
            </a:r>
          </a:p>
          <a:p>
            <a:r>
              <a:rPr lang="en-US" b="1" dirty="0"/>
              <a:t>We need to pray for strength - </a:t>
            </a:r>
            <a:r>
              <a:rPr lang="en-US" b="1" dirty="0">
                <a:solidFill>
                  <a:srgbClr val="002060"/>
                </a:solidFill>
              </a:rPr>
              <a:t>Ps. 55:4-5, 22</a:t>
            </a:r>
          </a:p>
        </p:txBody>
      </p:sp>
      <p:pic>
        <p:nvPicPr>
          <p:cNvPr id="2050" name="Picture 2" descr="Related image">
            <a:extLst>
              <a:ext uri="{FF2B5EF4-FFF2-40B4-BE49-F238E27FC236}">
                <a16:creationId xmlns:a16="http://schemas.microsoft.com/office/drawing/2014/main" id="{3EABD93B-AA38-470E-AB55-702E639A25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3061" y="3939899"/>
            <a:ext cx="3572289" cy="237199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3523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DB7A-C9C7-4422-AD6D-07D15830228B}"/>
              </a:ext>
            </a:extLst>
          </p:cNvPr>
          <p:cNvSpPr>
            <a:spLocks noGrp="1"/>
          </p:cNvSpPr>
          <p:nvPr>
            <p:ph type="ctrTitle"/>
          </p:nvPr>
        </p:nvSpPr>
        <p:spPr>
          <a:xfrm>
            <a:off x="685800" y="1122362"/>
            <a:ext cx="7772400" cy="1488315"/>
          </a:xfrm>
        </p:spPr>
        <p:txBody>
          <a:bodyPr/>
          <a:lstStyle/>
          <a:p>
            <a:r>
              <a:rPr lang="en-US" b="1" i="1" dirty="0"/>
              <a:t>“Do Not Be Afraid”</a:t>
            </a:r>
          </a:p>
        </p:txBody>
      </p:sp>
      <p:sp>
        <p:nvSpPr>
          <p:cNvPr id="3" name="Subtitle 2">
            <a:extLst>
              <a:ext uri="{FF2B5EF4-FFF2-40B4-BE49-F238E27FC236}">
                <a16:creationId xmlns:a16="http://schemas.microsoft.com/office/drawing/2014/main" id="{80F66068-F108-49FB-92F9-4F3F982BEF30}"/>
              </a:ext>
            </a:extLst>
          </p:cNvPr>
          <p:cNvSpPr>
            <a:spLocks noGrp="1"/>
          </p:cNvSpPr>
          <p:nvPr>
            <p:ph type="subTitle" idx="1"/>
          </p:nvPr>
        </p:nvSpPr>
        <p:spPr>
          <a:xfrm>
            <a:off x="1143000" y="3429000"/>
            <a:ext cx="6848061" cy="1828800"/>
          </a:xfrm>
        </p:spPr>
        <p:txBody>
          <a:bodyPr>
            <a:normAutofit/>
          </a:bodyPr>
          <a:lstStyle/>
          <a:p>
            <a:r>
              <a:rPr lang="en-US" sz="2800" b="1" dirty="0"/>
              <a:t>“For God has not given us a spirit of fear, </a:t>
            </a:r>
            <a:br>
              <a:rPr lang="en-US" sz="2800" b="1" dirty="0"/>
            </a:br>
            <a:r>
              <a:rPr lang="en-US" sz="2800" b="1" dirty="0"/>
              <a:t>but of power and of love </a:t>
            </a:r>
            <a:br>
              <a:rPr lang="en-US" sz="2800" b="1" dirty="0"/>
            </a:br>
            <a:r>
              <a:rPr lang="en-US" sz="2800" b="1" dirty="0"/>
              <a:t>and of a sound mind.”</a:t>
            </a:r>
          </a:p>
          <a:p>
            <a:r>
              <a:rPr lang="en-US" sz="2800" b="1" dirty="0"/>
              <a:t>2 Timothy 1:7</a:t>
            </a:r>
          </a:p>
        </p:txBody>
      </p:sp>
    </p:spTree>
    <p:extLst>
      <p:ext uri="{BB962C8B-B14F-4D97-AF65-F5344CB8AC3E}">
        <p14:creationId xmlns:p14="http://schemas.microsoft.com/office/powerpoint/2010/main" val="351810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2418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2D8FEA-0B73-4B60-A9FB-4D7290AF4555}"/>
              </a:ext>
            </a:extLst>
          </p:cNvPr>
          <p:cNvSpPr>
            <a:spLocks noGrp="1"/>
          </p:cNvSpPr>
          <p:nvPr>
            <p:ph idx="1"/>
          </p:nvPr>
        </p:nvSpPr>
        <p:spPr>
          <a:xfrm>
            <a:off x="628650" y="980661"/>
            <a:ext cx="7886700" cy="5196302"/>
          </a:xfrm>
        </p:spPr>
        <p:txBody>
          <a:bodyPr/>
          <a:lstStyle/>
          <a:p>
            <a:r>
              <a:rPr lang="en-US" b="1" dirty="0"/>
              <a:t>Claustrophobia</a:t>
            </a:r>
            <a:r>
              <a:rPr lang="en-US" dirty="0"/>
              <a:t> – fear of confined spaces	</a:t>
            </a:r>
          </a:p>
          <a:p>
            <a:r>
              <a:rPr lang="en-US" b="1" dirty="0"/>
              <a:t>Altophobia</a:t>
            </a:r>
            <a:r>
              <a:rPr lang="en-US" dirty="0"/>
              <a:t> – fear of heights</a:t>
            </a:r>
          </a:p>
          <a:p>
            <a:r>
              <a:rPr lang="en-US" b="1" dirty="0"/>
              <a:t>Aviophobia</a:t>
            </a:r>
            <a:r>
              <a:rPr lang="en-US" dirty="0"/>
              <a:t> – fear of flying</a:t>
            </a:r>
          </a:p>
          <a:p>
            <a:r>
              <a:rPr lang="en-US" b="1" dirty="0"/>
              <a:t>Hydrophobia</a:t>
            </a:r>
            <a:r>
              <a:rPr lang="en-US" dirty="0"/>
              <a:t> – fear of water</a:t>
            </a:r>
          </a:p>
          <a:p>
            <a:r>
              <a:rPr lang="en-US" b="1" dirty="0"/>
              <a:t>Arachnophobia</a:t>
            </a:r>
            <a:r>
              <a:rPr lang="en-US" dirty="0"/>
              <a:t> – fear of spiders</a:t>
            </a:r>
          </a:p>
          <a:p>
            <a:r>
              <a:rPr lang="en-US" b="1" dirty="0"/>
              <a:t>Ophidiophobia</a:t>
            </a:r>
            <a:r>
              <a:rPr lang="en-US" dirty="0"/>
              <a:t> – fear of snakes</a:t>
            </a:r>
          </a:p>
          <a:p>
            <a:r>
              <a:rPr lang="en-US" b="1" dirty="0" err="1"/>
              <a:t>Glossophobia</a:t>
            </a:r>
            <a:r>
              <a:rPr lang="en-US" dirty="0"/>
              <a:t> – fear of public speaking</a:t>
            </a:r>
          </a:p>
          <a:p>
            <a:endParaRPr lang="en-US" dirty="0"/>
          </a:p>
        </p:txBody>
      </p:sp>
    </p:spTree>
    <p:extLst>
      <p:ext uri="{BB962C8B-B14F-4D97-AF65-F5344CB8AC3E}">
        <p14:creationId xmlns:p14="http://schemas.microsoft.com/office/powerpoint/2010/main" val="418480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2D8FEA-0B73-4B60-A9FB-4D7290AF4555}"/>
              </a:ext>
            </a:extLst>
          </p:cNvPr>
          <p:cNvSpPr>
            <a:spLocks noGrp="1"/>
          </p:cNvSpPr>
          <p:nvPr>
            <p:ph idx="1"/>
          </p:nvPr>
        </p:nvSpPr>
        <p:spPr>
          <a:xfrm>
            <a:off x="628650" y="980661"/>
            <a:ext cx="7886700" cy="5196302"/>
          </a:xfrm>
        </p:spPr>
        <p:txBody>
          <a:bodyPr/>
          <a:lstStyle/>
          <a:p>
            <a:r>
              <a:rPr lang="en-US" b="1" dirty="0"/>
              <a:t>Coulrophobia</a:t>
            </a:r>
            <a:r>
              <a:rPr lang="en-US" dirty="0"/>
              <a:t> – fear of clowns</a:t>
            </a:r>
          </a:p>
          <a:p>
            <a:r>
              <a:rPr lang="en-US" b="1" dirty="0" err="1"/>
              <a:t>Dendrophobia</a:t>
            </a:r>
            <a:r>
              <a:rPr lang="en-US" dirty="0"/>
              <a:t> – fear of trees</a:t>
            </a:r>
          </a:p>
          <a:p>
            <a:r>
              <a:rPr lang="en-US" b="1" dirty="0"/>
              <a:t>Phronemophobia</a:t>
            </a:r>
            <a:r>
              <a:rPr lang="en-US" dirty="0"/>
              <a:t> – fear of thinking </a:t>
            </a:r>
          </a:p>
          <a:p>
            <a:r>
              <a:rPr lang="en-US" b="1" dirty="0" err="1"/>
              <a:t>Ecclesiophobia</a:t>
            </a:r>
            <a:r>
              <a:rPr lang="en-US" dirty="0"/>
              <a:t> – fear of church</a:t>
            </a:r>
          </a:p>
          <a:p>
            <a:r>
              <a:rPr lang="en-US" b="1" dirty="0" err="1"/>
              <a:t>Homilophobia</a:t>
            </a:r>
            <a:r>
              <a:rPr lang="en-US" dirty="0"/>
              <a:t> – fear of sermons</a:t>
            </a:r>
          </a:p>
          <a:p>
            <a:r>
              <a:rPr lang="en-US" b="1" dirty="0"/>
              <a:t>Panophobia</a:t>
            </a:r>
            <a:r>
              <a:rPr lang="en-US" dirty="0"/>
              <a:t> – fear of everything</a:t>
            </a:r>
          </a:p>
        </p:txBody>
      </p:sp>
    </p:spTree>
    <p:extLst>
      <p:ext uri="{BB962C8B-B14F-4D97-AF65-F5344CB8AC3E}">
        <p14:creationId xmlns:p14="http://schemas.microsoft.com/office/powerpoint/2010/main" val="427121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15CFA-CA39-4775-B2F2-F51B1CA85188}"/>
              </a:ext>
            </a:extLst>
          </p:cNvPr>
          <p:cNvSpPr>
            <a:spLocks noGrp="1"/>
          </p:cNvSpPr>
          <p:nvPr>
            <p:ph type="title"/>
          </p:nvPr>
        </p:nvSpPr>
        <p:spPr/>
        <p:txBody>
          <a:bodyPr/>
          <a:lstStyle/>
          <a:p>
            <a:pPr algn="ctr"/>
            <a:r>
              <a:rPr lang="en-US" b="1" dirty="0">
                <a:latin typeface="+mn-lt"/>
              </a:rPr>
              <a:t>Repeated Admonitions </a:t>
            </a:r>
            <a:br>
              <a:rPr lang="en-US" b="1" dirty="0">
                <a:latin typeface="+mn-lt"/>
              </a:rPr>
            </a:br>
            <a:r>
              <a:rPr lang="en-US" b="1" dirty="0">
                <a:latin typeface="+mn-lt"/>
              </a:rPr>
              <a:t>Not To Be Afraid</a:t>
            </a:r>
          </a:p>
        </p:txBody>
      </p:sp>
      <p:sp>
        <p:nvSpPr>
          <p:cNvPr id="3" name="Content Placeholder 2">
            <a:extLst>
              <a:ext uri="{FF2B5EF4-FFF2-40B4-BE49-F238E27FC236}">
                <a16:creationId xmlns:a16="http://schemas.microsoft.com/office/drawing/2014/main" id="{CE406FE9-304A-4A05-81EB-3B1CFFA9A940}"/>
              </a:ext>
            </a:extLst>
          </p:cNvPr>
          <p:cNvSpPr>
            <a:spLocks noGrp="1"/>
          </p:cNvSpPr>
          <p:nvPr>
            <p:ph idx="1"/>
          </p:nvPr>
        </p:nvSpPr>
        <p:spPr>
          <a:xfrm>
            <a:off x="628650" y="2093841"/>
            <a:ext cx="7886700" cy="4215641"/>
          </a:xfrm>
        </p:spPr>
        <p:txBody>
          <a:bodyPr/>
          <a:lstStyle/>
          <a:p>
            <a:pPr lvl="0"/>
            <a:r>
              <a:rPr lang="en-US" dirty="0"/>
              <a:t>God told Abraham </a:t>
            </a:r>
            <a:r>
              <a:rPr lang="en-US" i="1" dirty="0"/>
              <a:t>“Do not be afraid”</a:t>
            </a:r>
            <a:r>
              <a:rPr lang="en-US" dirty="0"/>
              <a:t> (Gen. 15:1). </a:t>
            </a:r>
          </a:p>
          <a:p>
            <a:pPr lvl="0"/>
            <a:r>
              <a:rPr lang="en-US" dirty="0"/>
              <a:t>Moses told Israel </a:t>
            </a:r>
            <a:r>
              <a:rPr lang="en-US" i="1" dirty="0"/>
              <a:t>“Do not be afraid”</a:t>
            </a:r>
            <a:r>
              <a:rPr lang="en-US" dirty="0"/>
              <a:t> (Ex. 14:13). </a:t>
            </a:r>
          </a:p>
          <a:p>
            <a:pPr lvl="0"/>
            <a:r>
              <a:rPr lang="en-US" dirty="0"/>
              <a:t>God told the prophets not to be afraid </a:t>
            </a:r>
            <a:br>
              <a:rPr lang="en-US" dirty="0"/>
            </a:br>
            <a:r>
              <a:rPr lang="en-US" dirty="0"/>
              <a:t>(Jer. 1:8; Ezek. 2:6). </a:t>
            </a:r>
          </a:p>
          <a:p>
            <a:pPr lvl="0"/>
            <a:r>
              <a:rPr lang="en-US" dirty="0"/>
              <a:t>Jesus often had to tell His disciples not to be afraid (Luke 5:10; Matt. 14:27, 17:7; Rev. 1:17). </a:t>
            </a:r>
          </a:p>
          <a:p>
            <a:pPr lvl="0"/>
            <a:r>
              <a:rPr lang="en-US" dirty="0"/>
              <a:t>We are not given a spirit of fear (2 Tim. 1:7), but sometimes we are still afraid. </a:t>
            </a:r>
          </a:p>
        </p:txBody>
      </p:sp>
    </p:spTree>
    <p:extLst>
      <p:ext uri="{BB962C8B-B14F-4D97-AF65-F5344CB8AC3E}">
        <p14:creationId xmlns:p14="http://schemas.microsoft.com/office/powerpoint/2010/main" val="415138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1. Learn To Trust In God’s Care</a:t>
            </a:r>
          </a:p>
        </p:txBody>
      </p:sp>
      <p:sp>
        <p:nvSpPr>
          <p:cNvPr id="5" name="Content Placeholder 4">
            <a:extLst>
              <a:ext uri="{FF2B5EF4-FFF2-40B4-BE49-F238E27FC236}">
                <a16:creationId xmlns:a16="http://schemas.microsoft.com/office/drawing/2014/main" id="{238690D7-570B-4C81-A07F-3A6F24819EF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01424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1. Learn To Trust In God’s Care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“Whenever I am afraid, I will trust in You. </a:t>
            </a:r>
          </a:p>
          <a:p>
            <a:pPr marL="0" indent="0">
              <a:buNone/>
            </a:pPr>
            <a:r>
              <a:rPr lang="en-US" b="1" dirty="0"/>
              <a:t>  In God (I will praise His word), in God I have put my trust; I will not fear. What can flesh do to me?” </a:t>
            </a:r>
          </a:p>
          <a:p>
            <a:pPr marL="0" indent="0">
              <a:buNone/>
            </a:pPr>
            <a:endParaRPr lang="en-US" sz="800" b="1" dirty="0"/>
          </a:p>
          <a:p>
            <a:pPr marL="0" indent="0">
              <a:buNone/>
            </a:pPr>
            <a:r>
              <a:rPr lang="en-US" b="1" dirty="0"/>
              <a:t>Psalm 56:3-4</a:t>
            </a:r>
          </a:p>
        </p:txBody>
      </p:sp>
      <p:pic>
        <p:nvPicPr>
          <p:cNvPr id="1026" name="Picture 2" descr="Related image">
            <a:extLst>
              <a:ext uri="{FF2B5EF4-FFF2-40B4-BE49-F238E27FC236}">
                <a16:creationId xmlns:a16="http://schemas.microsoft.com/office/drawing/2014/main" id="{269D075D-CCB4-455A-B745-31A3AFB04D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5349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1. Learn To Trust In God’s Care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“When you lie down, you will not be afraid; yes, you will lie down and your sleep will be sweet. </a:t>
            </a:r>
          </a:p>
          <a:p>
            <a:pPr marL="0" indent="0">
              <a:buNone/>
            </a:pPr>
            <a:r>
              <a:rPr lang="en-US" b="1" dirty="0"/>
              <a:t>  Do not be afraid of sudden terror, nor of trouble from the wicked when it comes; </a:t>
            </a:r>
          </a:p>
          <a:p>
            <a:pPr marL="0" indent="0">
              <a:buNone/>
            </a:pPr>
            <a:r>
              <a:rPr lang="en-US" b="1" dirty="0"/>
              <a:t>  For the Lord will be your confidence, and will keep your foot from being caught.” </a:t>
            </a:r>
          </a:p>
          <a:p>
            <a:pPr marL="0" indent="0">
              <a:buNone/>
            </a:pPr>
            <a:endParaRPr lang="en-US" sz="800" b="1" dirty="0"/>
          </a:p>
          <a:p>
            <a:pPr marL="0" indent="0">
              <a:buNone/>
            </a:pPr>
            <a:r>
              <a:rPr lang="en-US" b="1" dirty="0"/>
              <a:t>Proverbs 3:24-26</a:t>
            </a:r>
          </a:p>
        </p:txBody>
      </p:sp>
      <p:pic>
        <p:nvPicPr>
          <p:cNvPr id="4" name="Picture 2" descr="Related image">
            <a:extLst>
              <a:ext uri="{FF2B5EF4-FFF2-40B4-BE49-F238E27FC236}">
                <a16:creationId xmlns:a16="http://schemas.microsoft.com/office/drawing/2014/main" id="{15984CBA-8DE9-450D-9517-93EA90DE00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8365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6579-2CDF-4A95-AA46-8EB7CCC0D8E1}"/>
              </a:ext>
            </a:extLst>
          </p:cNvPr>
          <p:cNvSpPr>
            <a:spLocks noGrp="1"/>
          </p:cNvSpPr>
          <p:nvPr>
            <p:ph type="title"/>
          </p:nvPr>
        </p:nvSpPr>
        <p:spPr/>
        <p:txBody>
          <a:bodyPr/>
          <a:lstStyle/>
          <a:p>
            <a:pPr algn="ctr"/>
            <a:r>
              <a:rPr lang="en-US" b="1" dirty="0">
                <a:solidFill>
                  <a:srgbClr val="002060"/>
                </a:solidFill>
                <a:latin typeface="+mn-lt"/>
              </a:rPr>
              <a:t>1. Learn To Trust In God’s Care</a:t>
            </a:r>
          </a:p>
        </p:txBody>
      </p:sp>
      <p:sp>
        <p:nvSpPr>
          <p:cNvPr id="3" name="Content Placeholder 2">
            <a:extLst>
              <a:ext uri="{FF2B5EF4-FFF2-40B4-BE49-F238E27FC236}">
                <a16:creationId xmlns:a16="http://schemas.microsoft.com/office/drawing/2014/main" id="{29F16F75-5114-42BA-AB8C-C65AB1A7089C}"/>
              </a:ext>
            </a:extLst>
          </p:cNvPr>
          <p:cNvSpPr>
            <a:spLocks noGrp="1"/>
          </p:cNvSpPr>
          <p:nvPr>
            <p:ph idx="1"/>
          </p:nvPr>
        </p:nvSpPr>
        <p:spPr/>
        <p:txBody>
          <a:bodyPr>
            <a:normAutofit/>
          </a:bodyPr>
          <a:lstStyle/>
          <a:p>
            <a:pPr marL="0" indent="0">
              <a:buNone/>
            </a:pPr>
            <a:r>
              <a:rPr lang="en-US" b="1" dirty="0"/>
              <a:t>“Are not five sparrows sold for two copper coins? And not one of them is forgotten before God.  </a:t>
            </a:r>
          </a:p>
          <a:p>
            <a:pPr marL="0" indent="0">
              <a:buNone/>
            </a:pPr>
            <a:r>
              <a:rPr lang="en-US" b="1" dirty="0"/>
              <a:t>  But the very hairs of your head are all numbered. Do not fear therefore; you are of more value than many sparrows.” </a:t>
            </a:r>
          </a:p>
          <a:p>
            <a:pPr marL="0" indent="0">
              <a:buNone/>
            </a:pPr>
            <a:endParaRPr lang="en-US" sz="800" b="1" dirty="0"/>
          </a:p>
          <a:p>
            <a:pPr marL="0" indent="0">
              <a:buNone/>
            </a:pPr>
            <a:r>
              <a:rPr lang="en-US" b="1" dirty="0"/>
              <a:t>Luke 12:5-6</a:t>
            </a:r>
          </a:p>
        </p:txBody>
      </p:sp>
      <p:pic>
        <p:nvPicPr>
          <p:cNvPr id="4" name="Picture 2" descr="Related image">
            <a:extLst>
              <a:ext uri="{FF2B5EF4-FFF2-40B4-BE49-F238E27FC236}">
                <a16:creationId xmlns:a16="http://schemas.microsoft.com/office/drawing/2014/main" id="{A834796F-4E34-489E-A1F8-ECAC08A8F6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734"/>
          <a:stretch/>
        </p:blipFill>
        <p:spPr bwMode="auto">
          <a:xfrm>
            <a:off x="5994124" y="4540322"/>
            <a:ext cx="2521226" cy="177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449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927</Words>
  <Application>Microsoft Office PowerPoint</Application>
  <PresentationFormat>On-screen Show (4:3)</PresentationFormat>
  <Paragraphs>96</Paragraphs>
  <Slides>25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25</vt:i4>
      </vt:variant>
    </vt:vector>
  </HeadingPairs>
  <TitlesOfParts>
    <vt:vector size="30" baseType="lpstr">
      <vt:lpstr>Arial</vt:lpstr>
      <vt:lpstr>Calibri</vt:lpstr>
      <vt:lpstr>Calibri Light</vt:lpstr>
      <vt:lpstr>Office Theme</vt:lpstr>
      <vt:lpstr>1_Office Theme</vt:lpstr>
      <vt:lpstr>PowerPoint Presentation</vt:lpstr>
      <vt:lpstr>“Do Not Be Afraid”</vt:lpstr>
      <vt:lpstr>PowerPoint Presentation</vt:lpstr>
      <vt:lpstr>PowerPoint Presentation</vt:lpstr>
      <vt:lpstr>Repeated Admonitions  Not To Be Afraid</vt:lpstr>
      <vt:lpstr>1. Learn To Trust In God’s Care</vt:lpstr>
      <vt:lpstr>1. Learn To Trust In God’s Care</vt:lpstr>
      <vt:lpstr>1. Learn To Trust In God’s Care</vt:lpstr>
      <vt:lpstr>1. Learn To Trust In God’s Care</vt:lpstr>
      <vt:lpstr>1. Learn To Trust In God’s Care</vt:lpstr>
      <vt:lpstr>2. Remember How God Has Protected Us in the Past</vt:lpstr>
      <vt:lpstr>2. Remember How God Has Protected Us in the Past</vt:lpstr>
      <vt:lpstr>3. Learn To Live In God’s Presence</vt:lpstr>
      <vt:lpstr>3. Learn To Live In God’s Presence</vt:lpstr>
      <vt:lpstr>3. Learn To Live In God’s Presence</vt:lpstr>
      <vt:lpstr>3. Learn To Live In God’s Presence</vt:lpstr>
      <vt:lpstr>3. Learn To Live In God’s Presence</vt:lpstr>
      <vt:lpstr>4. Preparation</vt:lpstr>
      <vt:lpstr>4. Preparation</vt:lpstr>
      <vt:lpstr>4. Preparation</vt:lpstr>
      <vt:lpstr>4. Preparation</vt:lpstr>
      <vt:lpstr>5. Prayer</vt:lpstr>
      <vt:lpstr>5. Prayer</vt:lpstr>
      <vt:lpstr>“Do Not Be Afraid”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Not Be Afraid</dc:title>
  <dc:creator>Heath Rogers</dc:creator>
  <cp:lastModifiedBy>Michael Hepner</cp:lastModifiedBy>
  <cp:revision>13</cp:revision>
  <dcterms:created xsi:type="dcterms:W3CDTF">2018-08-24T18:25:07Z</dcterms:created>
  <dcterms:modified xsi:type="dcterms:W3CDTF">2018-08-26T16:19:55Z</dcterms:modified>
</cp:coreProperties>
</file>