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</p:sldMasterIdLst>
  <p:notesMasterIdLst>
    <p:notesMasterId r:id="rId13"/>
  </p:notesMasterIdLst>
  <p:sldIdLst>
    <p:sldId id="260" r:id="rId4"/>
    <p:sldId id="256" r:id="rId5"/>
    <p:sldId id="257" r:id="rId6"/>
    <p:sldId id="258" r:id="rId7"/>
    <p:sldId id="259" r:id="rId8"/>
    <p:sldId id="262" r:id="rId9"/>
    <p:sldId id="263" r:id="rId10"/>
    <p:sldId id="264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249D6-D123-4462-9504-DEC2D35B5E2E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6F4C-C918-412D-BDD8-A63B51636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3939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09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62920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32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70849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69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90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0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89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080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70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5997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03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9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829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33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001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88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82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731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2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62457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29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340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8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5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0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2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6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496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596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721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083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E68B7-FF6E-4AC1-A99D-4DC60107161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6B734-A881-4498-AA27-2E7B6CABA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50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01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79B3E-F001-4038-B488-E42A9AB57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346" y="1788453"/>
            <a:ext cx="6270922" cy="274378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Was Saul Saved on the Road to Damascus?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96CCE3-5F4C-432D-B6E0-474768D4E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9930" y="4473111"/>
            <a:ext cx="5123755" cy="108623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Acts 22:3-16</a:t>
            </a:r>
          </a:p>
        </p:txBody>
      </p:sp>
    </p:spTree>
    <p:extLst>
      <p:ext uri="{BB962C8B-B14F-4D97-AF65-F5344CB8AC3E}">
        <p14:creationId xmlns:p14="http://schemas.microsoft.com/office/powerpoint/2010/main" val="364518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B1478-758B-42EF-934F-78CE14EF9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There Was No Rejoicing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D9F74-96A7-4D04-86BA-3117B194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Saul did not leave the presence of the Lord rejoicing in his salvation (Acts 9:9). </a:t>
            </a:r>
          </a:p>
          <a:p>
            <a:endParaRPr lang="en-US" sz="800" b="1" dirty="0"/>
          </a:p>
          <a:p>
            <a:r>
              <a:rPr lang="en-US" sz="2800" b="1" dirty="0"/>
              <a:t>Ohers rejoiced when they were saved. </a:t>
            </a:r>
          </a:p>
          <a:p>
            <a:pPr lvl="1"/>
            <a:r>
              <a:rPr lang="en-US" sz="2800" b="1" dirty="0"/>
              <a:t>Acts 8:8, 39; 16:34</a:t>
            </a:r>
          </a:p>
        </p:txBody>
      </p:sp>
    </p:spTree>
    <p:extLst>
      <p:ext uri="{BB962C8B-B14F-4D97-AF65-F5344CB8AC3E}">
        <p14:creationId xmlns:p14="http://schemas.microsoft.com/office/powerpoint/2010/main" val="114791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B1478-758B-42EF-934F-78CE14EF9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There Was No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D9F74-96A7-4D04-86BA-3117B194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Salvation brings peace with God.</a:t>
            </a:r>
          </a:p>
          <a:p>
            <a:pPr lvl="1"/>
            <a:r>
              <a:rPr lang="en-US" sz="2800" b="1" dirty="0"/>
              <a:t>Romans 5:1</a:t>
            </a:r>
          </a:p>
          <a:p>
            <a:pPr lvl="1"/>
            <a:endParaRPr lang="en-US" sz="800" b="1" dirty="0"/>
          </a:p>
          <a:p>
            <a:r>
              <a:rPr lang="en-US" sz="2800" b="1" dirty="0"/>
              <a:t>Saul acted like one who was yet to be reconciled unto God. </a:t>
            </a:r>
          </a:p>
          <a:p>
            <a:pPr lvl="1"/>
            <a:r>
              <a:rPr lang="en-US" sz="2800" b="1" dirty="0"/>
              <a:t>Romans 5:8-11</a:t>
            </a:r>
          </a:p>
        </p:txBody>
      </p:sp>
    </p:spTree>
    <p:extLst>
      <p:ext uri="{BB962C8B-B14F-4D97-AF65-F5344CB8AC3E}">
        <p14:creationId xmlns:p14="http://schemas.microsoft.com/office/powerpoint/2010/main" val="266691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B1478-758B-42EF-934F-78CE14EF9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Saul Was Still In His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D9F74-96A7-4D04-86BA-3117B194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Saul was told to arise and be baptized for a specific purpose: </a:t>
            </a:r>
          </a:p>
          <a:p>
            <a:pPr lvl="1"/>
            <a:r>
              <a:rPr lang="en-US" sz="2800" b="1" dirty="0"/>
              <a:t>“and wash away your sins” (Acts 22:16) </a:t>
            </a:r>
          </a:p>
          <a:p>
            <a:endParaRPr lang="en-US" sz="800" b="1" dirty="0"/>
          </a:p>
          <a:p>
            <a:r>
              <a:rPr lang="en-US" sz="2800" b="1" dirty="0"/>
              <a:t>No one is saved prior to and without water baptism. </a:t>
            </a:r>
          </a:p>
          <a:p>
            <a:pPr lvl="1"/>
            <a:r>
              <a:rPr lang="en-US" sz="2800" b="1" dirty="0"/>
              <a:t>Mark 16:16; Acts 2:38; 1 Peter 3:21</a:t>
            </a:r>
          </a:p>
        </p:txBody>
      </p:sp>
    </p:spTree>
    <p:extLst>
      <p:ext uri="{BB962C8B-B14F-4D97-AF65-F5344CB8AC3E}">
        <p14:creationId xmlns:p14="http://schemas.microsoft.com/office/powerpoint/2010/main" val="70406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B1478-758B-42EF-934F-78CE14E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47259"/>
            <a:ext cx="7200900" cy="1885123"/>
          </a:xfrm>
        </p:spPr>
        <p:txBody>
          <a:bodyPr>
            <a:normAutofit/>
          </a:bodyPr>
          <a:lstStyle/>
          <a:p>
            <a:r>
              <a:rPr lang="en-US" b="1" dirty="0"/>
              <a:t>4. Saul Was Saved Without 	Calling on the Name of </a:t>
            </a:r>
            <a:br>
              <a:rPr lang="en-US" b="1" dirty="0"/>
            </a:br>
            <a:r>
              <a:rPr lang="en-US" b="1" dirty="0"/>
              <a:t>	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D9F74-96A7-4D04-86BA-3117B194D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590801"/>
            <a:ext cx="7200900" cy="3581400"/>
          </a:xfrm>
        </p:spPr>
        <p:txBody>
          <a:bodyPr>
            <a:normAutofit/>
          </a:bodyPr>
          <a:lstStyle/>
          <a:p>
            <a:r>
              <a:rPr lang="en-US" sz="2800" b="1" dirty="0"/>
              <a:t>Saul had yet to do this (Acts 22:16).  </a:t>
            </a:r>
          </a:p>
          <a:p>
            <a:endParaRPr lang="en-US" sz="800" b="1" dirty="0"/>
          </a:p>
          <a:p>
            <a:r>
              <a:rPr lang="en-US" sz="2800" b="1" dirty="0"/>
              <a:t>To “call on the name of the Lord” to be saved is to respond to the authority of the Lord and accept salvation on His terms, not on ours. </a:t>
            </a:r>
          </a:p>
        </p:txBody>
      </p:sp>
    </p:spTree>
    <p:extLst>
      <p:ext uri="{BB962C8B-B14F-4D97-AF65-F5344CB8AC3E}">
        <p14:creationId xmlns:p14="http://schemas.microsoft.com/office/powerpoint/2010/main" val="393831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B1478-758B-42EF-934F-78CE14EF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394792"/>
          </a:xfrm>
        </p:spPr>
        <p:txBody>
          <a:bodyPr>
            <a:normAutofit/>
          </a:bodyPr>
          <a:lstStyle/>
          <a:p>
            <a:r>
              <a:rPr lang="en-US" sz="4000" b="1" dirty="0"/>
              <a:t>5. Saul Was Sent to Damascus 	To Be Told What He Must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D9F74-96A7-4D04-86BA-3117B194D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590801"/>
            <a:ext cx="7200900" cy="3581400"/>
          </a:xfrm>
        </p:spPr>
        <p:txBody>
          <a:bodyPr>
            <a:normAutofit/>
          </a:bodyPr>
          <a:lstStyle/>
          <a:p>
            <a:r>
              <a:rPr lang="en-US" sz="2800" b="1" dirty="0"/>
              <a:t>The spreading of the gospel to the lost is a work that has been given to mankind. </a:t>
            </a:r>
          </a:p>
          <a:p>
            <a:pPr lvl="1"/>
            <a:r>
              <a:rPr lang="en-US" sz="2800" b="1" dirty="0"/>
              <a:t>Rom. 10:13-15; Acts 8:26, 29; 10:6 </a:t>
            </a:r>
          </a:p>
          <a:p>
            <a:endParaRPr lang="en-US" sz="800" b="1" dirty="0"/>
          </a:p>
          <a:p>
            <a:r>
              <a:rPr lang="en-US" sz="2800" b="1" dirty="0"/>
              <a:t>Saul was not told to believe, repent, or pray.</a:t>
            </a:r>
          </a:p>
          <a:p>
            <a:r>
              <a:rPr lang="en-US" sz="2800" b="1" dirty="0"/>
              <a:t>He was told to “arise and be baptized.”</a:t>
            </a:r>
          </a:p>
        </p:txBody>
      </p:sp>
    </p:spTree>
    <p:extLst>
      <p:ext uri="{BB962C8B-B14F-4D97-AF65-F5344CB8AC3E}">
        <p14:creationId xmlns:p14="http://schemas.microsoft.com/office/powerpoint/2010/main" val="105955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A07279-7242-47F3-A17A-652643430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346" y="1205948"/>
            <a:ext cx="6270922" cy="4121426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“and now why are you waiting? Arise and be baptized, and wash away your sins, calling on the name of the Lord.”</a:t>
            </a:r>
            <a:br>
              <a:rPr lang="en-US" sz="4000" dirty="0">
                <a:solidFill>
                  <a:schemeClr val="tx1"/>
                </a:solidFill>
              </a:rPr>
            </a:b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Acts 22:16</a:t>
            </a:r>
          </a:p>
        </p:txBody>
      </p:sp>
    </p:spTree>
    <p:extLst>
      <p:ext uri="{BB962C8B-B14F-4D97-AF65-F5344CB8AC3E}">
        <p14:creationId xmlns:p14="http://schemas.microsoft.com/office/powerpoint/2010/main" val="126598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024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1_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34</TotalTime>
  <Words>261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Crop</vt:lpstr>
      <vt:lpstr>1_Crop</vt:lpstr>
      <vt:lpstr>Office Theme</vt:lpstr>
      <vt:lpstr>PowerPoint Presentation</vt:lpstr>
      <vt:lpstr>Was Saul Saved on the Road to Damascus?</vt:lpstr>
      <vt:lpstr>1. There Was No Rejoicing</vt:lpstr>
      <vt:lpstr>2. There Was No Peace</vt:lpstr>
      <vt:lpstr>3. Saul Was Still In His Sins</vt:lpstr>
      <vt:lpstr>4. Saul Was Saved Without  Calling on the Name of   the Lord</vt:lpstr>
      <vt:lpstr>5. Saul Was Sent to Damascus  To Be Told What He Must Do</vt:lpstr>
      <vt:lpstr>“and now why are you waiting? Arise and be baptized, and wash away your sins, calling on the name of the Lord.”  Acts 22:16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Saul Saved on the Road to Damascus?</dc:title>
  <dc:creator>Heath Rogers</dc:creator>
  <cp:lastModifiedBy>Michael Hepner</cp:lastModifiedBy>
  <cp:revision>12</cp:revision>
  <dcterms:created xsi:type="dcterms:W3CDTF">2018-08-16T17:20:09Z</dcterms:created>
  <dcterms:modified xsi:type="dcterms:W3CDTF">2018-08-19T17:48:37Z</dcterms:modified>
</cp:coreProperties>
</file>