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0"/>
  </p:notesMasterIdLst>
  <p:sldIdLst>
    <p:sldId id="281" r:id="rId3"/>
    <p:sldId id="335" r:id="rId4"/>
    <p:sldId id="257" r:id="rId5"/>
    <p:sldId id="258" r:id="rId6"/>
    <p:sldId id="259" r:id="rId7"/>
    <p:sldId id="260" r:id="rId8"/>
    <p:sldId id="28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2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38400" y="3352800"/>
            <a:ext cx="6324600" cy="1371600"/>
          </a:xfrm>
        </p:spPr>
        <p:txBody>
          <a:bodyPr/>
          <a:lstStyle>
            <a:lvl1pPr>
              <a:lnSpc>
                <a:spcPct val="90000"/>
              </a:lnSpc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4724400"/>
            <a:ext cx="6324600" cy="685800"/>
          </a:xfrm>
        </p:spPr>
        <p:txBody>
          <a:bodyPr/>
          <a:lstStyle>
            <a:lvl1pPr marL="0" indent="0">
              <a:lnSpc>
                <a:spcPct val="80000"/>
              </a:lnSpc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4157891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095343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354151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5291" y="685800"/>
            <a:ext cx="7095309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524000" y="2057400"/>
            <a:ext cx="34671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43500" y="2057400"/>
            <a:ext cx="34671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823808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088490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54904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445667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227730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828800" y="657497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367617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512539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685800"/>
            <a:ext cx="1771650" cy="4876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685800"/>
            <a:ext cx="5162550" cy="4876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0537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4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3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685800"/>
            <a:ext cx="7086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2057400"/>
            <a:ext cx="70866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2122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50000"/>
          </a:schemeClr>
        </a:buClr>
        <a:buSzPct val="50000"/>
        <a:buFont typeface="Wingdings" pitchFamily="2" charset="2"/>
        <a:buChar char="n"/>
        <a:defRPr sz="28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50000"/>
          </a:schemeClr>
        </a:buClr>
        <a:buSzPct val="50000"/>
        <a:buFont typeface="Wingdings" pitchFamily="2" charset="2"/>
        <a:buChar char="n"/>
        <a:defRPr sz="2400">
          <a:solidFill>
            <a:schemeClr val="accent1">
              <a:lumMod val="50000"/>
            </a:schemeClr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50000"/>
          </a:schemeClr>
        </a:buClr>
        <a:buSzPct val="50000"/>
        <a:buFont typeface="Wingdings" pitchFamily="2" charset="2"/>
        <a:buChar char="n"/>
        <a:defRPr sz="2000">
          <a:solidFill>
            <a:schemeClr val="accent1">
              <a:lumMod val="50000"/>
            </a:schemeClr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50000"/>
          </a:schemeClr>
        </a:buClr>
        <a:buSzPct val="50000"/>
        <a:buFont typeface="Wingdings" pitchFamily="2" charset="2"/>
        <a:buChar char="n"/>
        <a:defRPr>
          <a:solidFill>
            <a:schemeClr val="accent1">
              <a:lumMod val="50000"/>
            </a:schemeClr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50000"/>
          </a:schemeClr>
        </a:buClr>
        <a:buSzPct val="50000"/>
        <a:buFont typeface="Wingdings" pitchFamily="2" charset="2"/>
        <a:buChar char="n"/>
        <a:defRPr>
          <a:solidFill>
            <a:schemeClr val="accent1">
              <a:lumMod val="5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50000"/>
          </a:schemeClr>
        </a:buClr>
        <a:buSzPct val="50000"/>
        <a:buFont typeface="Wingdings" pitchFamily="2" charset="2"/>
        <a:buChar char="n"/>
        <a:defRPr>
          <a:solidFill>
            <a:schemeClr val="accent1">
              <a:lumMod val="50000"/>
            </a:schemeClr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50000"/>
          </a:schemeClr>
        </a:buClr>
        <a:buSzPct val="50000"/>
        <a:buFont typeface="Wingdings" pitchFamily="2" charset="2"/>
        <a:buChar char="n"/>
        <a:defRPr>
          <a:solidFill>
            <a:schemeClr val="accent1">
              <a:lumMod val="50000"/>
            </a:schemeClr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50000"/>
          </a:schemeClr>
        </a:buClr>
        <a:buSzPct val="50000"/>
        <a:buFont typeface="Wingdings" pitchFamily="2" charset="2"/>
        <a:buChar char="n"/>
        <a:defRPr>
          <a:solidFill>
            <a:schemeClr val="accent1">
              <a:lumMod val="50000"/>
            </a:schemeClr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50000"/>
          </a:schemeClr>
        </a:buClr>
        <a:buSzPct val="50000"/>
        <a:buFont typeface="Wingdings" pitchFamily="2" charset="2"/>
        <a:buChar char="n"/>
        <a:defRPr>
          <a:solidFill>
            <a:schemeClr val="accent1">
              <a:lumMod val="50000"/>
            </a:schemeClr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Tale of 3 Men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A Study of 3 John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>
          <a:xfrm>
            <a:off x="1028700" y="228600"/>
            <a:ext cx="7086600" cy="1371600"/>
          </a:xfrm>
        </p:spPr>
        <p:txBody>
          <a:bodyPr/>
          <a:lstStyle/>
          <a:p>
            <a:r>
              <a:rPr lang="en-US" dirty="0"/>
              <a:t>Gaius – </a:t>
            </a:r>
            <a:r>
              <a:rPr lang="en-US" sz="2800" dirty="0"/>
              <a:t>3 John 1:1-8 </a:t>
            </a: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Roman name</a:t>
            </a:r>
          </a:p>
          <a:p>
            <a:endParaRPr lang="en-US" sz="1050" dirty="0"/>
          </a:p>
          <a:p>
            <a:r>
              <a:rPr lang="en-US" dirty="0"/>
              <a:t>Prosperous</a:t>
            </a:r>
          </a:p>
          <a:p>
            <a:endParaRPr lang="en-US" sz="1050" dirty="0"/>
          </a:p>
          <a:p>
            <a:r>
              <a:rPr lang="en-US" dirty="0"/>
              <a:t>Loved by John </a:t>
            </a:r>
          </a:p>
          <a:p>
            <a:endParaRPr lang="en-US" sz="1050" dirty="0"/>
          </a:p>
          <a:p>
            <a:r>
              <a:rPr lang="en-US" dirty="0"/>
              <a:t>“Truth” was in Gaius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1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>
          <a:xfrm>
            <a:off x="1028700" y="76200"/>
            <a:ext cx="7086600" cy="1371600"/>
          </a:xfrm>
        </p:spPr>
        <p:txBody>
          <a:bodyPr/>
          <a:lstStyle/>
          <a:p>
            <a:r>
              <a:rPr lang="en-US" dirty="0"/>
              <a:t>Diotrephes – </a:t>
            </a:r>
            <a:r>
              <a:rPr lang="en-US" sz="2800" dirty="0"/>
              <a:t>3 John 1:9-10 </a:t>
            </a: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7086600" cy="4114800"/>
          </a:xfrm>
        </p:spPr>
        <p:txBody>
          <a:bodyPr/>
          <a:lstStyle/>
          <a:p>
            <a:r>
              <a:rPr lang="en-US" dirty="0"/>
              <a:t>Likes to put himself first</a:t>
            </a:r>
          </a:p>
          <a:p>
            <a:endParaRPr lang="en-US" sz="1050" dirty="0"/>
          </a:p>
          <a:p>
            <a:r>
              <a:rPr lang="en-US" dirty="0"/>
              <a:t>Does not acknowledge the authority of the Apostles</a:t>
            </a:r>
          </a:p>
          <a:p>
            <a:endParaRPr lang="en-US" sz="1050" dirty="0"/>
          </a:p>
          <a:p>
            <a:r>
              <a:rPr lang="en-US" dirty="0"/>
              <a:t>Talks wicked nonsense against the Apostles</a:t>
            </a:r>
          </a:p>
          <a:p>
            <a:endParaRPr lang="en-US" sz="1050" dirty="0"/>
          </a:p>
          <a:p>
            <a:r>
              <a:rPr lang="en-US" dirty="0"/>
              <a:t>Refuses to welcome the brothers</a:t>
            </a:r>
          </a:p>
          <a:p>
            <a:endParaRPr lang="en-US" sz="1050" dirty="0"/>
          </a:p>
          <a:p>
            <a:r>
              <a:rPr lang="en-US" dirty="0"/>
              <a:t>Stops those and pushes Christian out of the Congregation if they welcome the brothers</a:t>
            </a:r>
          </a:p>
        </p:txBody>
      </p:sp>
    </p:spTree>
    <p:extLst>
      <p:ext uri="{BB962C8B-B14F-4D97-AF65-F5344CB8AC3E}">
        <p14:creationId xmlns:p14="http://schemas.microsoft.com/office/powerpoint/2010/main" val="347105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>
          <a:xfrm>
            <a:off x="1028700" y="152400"/>
            <a:ext cx="7086600" cy="1371600"/>
          </a:xfrm>
        </p:spPr>
        <p:txBody>
          <a:bodyPr/>
          <a:lstStyle/>
          <a:p>
            <a:r>
              <a:rPr lang="en-US" dirty="0"/>
              <a:t>Demetrius – </a:t>
            </a:r>
            <a:r>
              <a:rPr lang="en-US" sz="2800" dirty="0"/>
              <a:t>3 John 1:12 </a:t>
            </a: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7086600" cy="4114800"/>
          </a:xfrm>
        </p:spPr>
        <p:txBody>
          <a:bodyPr/>
          <a:lstStyle/>
          <a:p>
            <a:r>
              <a:rPr lang="en-US" dirty="0"/>
              <a:t>Encourages all to imitate Demetrius</a:t>
            </a:r>
          </a:p>
          <a:p>
            <a:endParaRPr lang="en-US" sz="1050" dirty="0"/>
          </a:p>
          <a:p>
            <a:r>
              <a:rPr lang="en-US" dirty="0"/>
              <a:t>Had an outstanding report among the brethren</a:t>
            </a:r>
          </a:p>
          <a:p>
            <a:endParaRPr lang="en-US" sz="1050" dirty="0"/>
          </a:p>
          <a:p>
            <a:r>
              <a:rPr lang="en-US" dirty="0"/>
              <a:t>Courier</a:t>
            </a:r>
          </a:p>
          <a:p>
            <a:endParaRPr lang="en-US" sz="1050" dirty="0"/>
          </a:p>
          <a:p>
            <a:r>
              <a:rPr lang="en-US" dirty="0"/>
              <a:t>Stood for the Truth</a:t>
            </a:r>
          </a:p>
          <a:p>
            <a:endParaRPr lang="en-US" sz="1050" dirty="0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606FEBD1-4C71-416B-B3B8-330ED6218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105400"/>
            <a:ext cx="7772400" cy="1524000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50000"/>
                </a:schemeClr>
              </a:buClr>
              <a:buSzPct val="50000"/>
              <a:buFont typeface="Wingdings" pitchFamily="2" charset="2"/>
              <a:buChar char="n"/>
              <a:defRPr sz="28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50000"/>
                </a:schemeClr>
              </a:buClr>
              <a:buSzPct val="50000"/>
              <a:buFont typeface="Wingdings" pitchFamily="2" charset="2"/>
              <a:buChar char="n"/>
              <a:defRPr sz="2400">
                <a:solidFill>
                  <a:schemeClr val="accent1">
                    <a:lumMod val="50000"/>
                  </a:schemeClr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50000"/>
                </a:schemeClr>
              </a:buClr>
              <a:buSzPct val="50000"/>
              <a:buFont typeface="Wingdings" pitchFamily="2" charset="2"/>
              <a:buChar char="n"/>
              <a:defRPr sz="2000">
                <a:solidFill>
                  <a:schemeClr val="accent1">
                    <a:lumMod val="50000"/>
                  </a:schemeClr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50000"/>
                </a:schemeClr>
              </a:buClr>
              <a:buSzPct val="50000"/>
              <a:buFont typeface="Wingdings" pitchFamily="2" charset="2"/>
              <a:buChar char="n"/>
              <a:defRPr>
                <a:solidFill>
                  <a:schemeClr val="accent1">
                    <a:lumMod val="50000"/>
                  </a:schemeClr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50000"/>
                </a:schemeClr>
              </a:buClr>
              <a:buSzPct val="50000"/>
              <a:buFont typeface="Wingdings" pitchFamily="2" charset="2"/>
              <a:buChar char="n"/>
              <a:defRPr>
                <a:solidFill>
                  <a:schemeClr val="accent1">
                    <a:lumMod val="50000"/>
                  </a:schemeClr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50000"/>
                </a:schemeClr>
              </a:buClr>
              <a:buSzPct val="50000"/>
              <a:buFont typeface="Wingdings" pitchFamily="2" charset="2"/>
              <a:buChar char="n"/>
              <a:defRPr>
                <a:solidFill>
                  <a:schemeClr val="accent1">
                    <a:lumMod val="50000"/>
                  </a:schemeClr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50000"/>
                </a:schemeClr>
              </a:buClr>
              <a:buSzPct val="50000"/>
              <a:buFont typeface="Wingdings" pitchFamily="2" charset="2"/>
              <a:buChar char="n"/>
              <a:defRPr>
                <a:solidFill>
                  <a:schemeClr val="accent1">
                    <a:lumMod val="50000"/>
                  </a:schemeClr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50000"/>
                </a:schemeClr>
              </a:buClr>
              <a:buSzPct val="50000"/>
              <a:buFont typeface="Wingdings" pitchFamily="2" charset="2"/>
              <a:buChar char="n"/>
              <a:defRPr>
                <a:solidFill>
                  <a:schemeClr val="accent1">
                    <a:lumMod val="50000"/>
                  </a:schemeClr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50000"/>
                </a:schemeClr>
              </a:buClr>
              <a:buSzPct val="50000"/>
              <a:buFont typeface="Wingdings" pitchFamily="2" charset="2"/>
              <a:buChar char="n"/>
              <a:defRPr>
                <a:solidFill>
                  <a:schemeClr val="accent1">
                    <a:lumMod val="50000"/>
                  </a:schemeClr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F81BD">
                  <a:lumMod val="50000"/>
                </a:srgbClr>
              </a:buClr>
              <a:buSzPct val="50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t>1 Timothy 4:12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F81BD">
                  <a:lumMod val="50000"/>
                </a:srgbClr>
              </a:buClr>
              <a:buSzPct val="50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t>“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t>Let no one despise you for your youth, but set the believers an example in speech, in conduct, in love, in faith, in purity.”</a:t>
            </a:r>
            <a:endParaRPr kumimoji="0" lang="en-US" sz="2800" b="0" i="1" u="none" strike="noStrike" kern="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642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uiExpand="1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>
          <a:xfrm>
            <a:off x="609600" y="1295400"/>
            <a:ext cx="7924800" cy="3581400"/>
          </a:xfrm>
        </p:spPr>
        <p:txBody>
          <a:bodyPr/>
          <a:lstStyle/>
          <a:p>
            <a:r>
              <a:rPr lang="en-US" dirty="0"/>
              <a:t>Gaius – </a:t>
            </a:r>
            <a:r>
              <a:rPr lang="en-US" sz="2800" dirty="0"/>
              <a:t>Encouraged to continue in Good Works</a:t>
            </a:r>
            <a:br>
              <a:rPr lang="en-US" sz="2800" dirty="0"/>
            </a:br>
            <a:br>
              <a:rPr lang="en-US" dirty="0"/>
            </a:br>
            <a:r>
              <a:rPr lang="en-US" dirty="0"/>
              <a:t>Diotrephes – </a:t>
            </a:r>
            <a:r>
              <a:rPr lang="en-US" sz="2800" dirty="0"/>
              <a:t>Harming the growth of the Church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Demetrius – </a:t>
            </a:r>
            <a:r>
              <a:rPr lang="en-US" sz="2800" dirty="0"/>
              <a:t>A Pattern worth following</a:t>
            </a:r>
          </a:p>
        </p:txBody>
      </p:sp>
    </p:spTree>
    <p:extLst>
      <p:ext uri="{BB962C8B-B14F-4D97-AF65-F5344CB8AC3E}">
        <p14:creationId xmlns:p14="http://schemas.microsoft.com/office/powerpoint/2010/main" val="76610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usiness strategy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Office Theme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usiness strategy presentation.potx" id="{E697D2F7-EB50-43CA-AA2E-1A77539ED80D}" vid="{A2214A34-0F8C-42E5-8DA8-CE4636A42B8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135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Wingdings</vt:lpstr>
      <vt:lpstr>Office Theme</vt:lpstr>
      <vt:lpstr>Business strategy presentation</vt:lpstr>
      <vt:lpstr>PowerPoint Presentation</vt:lpstr>
      <vt:lpstr>The Tale of 3 Men</vt:lpstr>
      <vt:lpstr>Gaius – 3 John 1:1-8 </vt:lpstr>
      <vt:lpstr>Diotrephes – 3 John 1:9-10 </vt:lpstr>
      <vt:lpstr>Demetrius – 3 John 1:12 </vt:lpstr>
      <vt:lpstr>Gaius – Encouraged to continue in Good Works  Diotrephes – Harming the growth of the Church  Demetrius – A Pattern worth following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15</cp:revision>
  <dcterms:created xsi:type="dcterms:W3CDTF">2013-03-24T12:46:42Z</dcterms:created>
  <dcterms:modified xsi:type="dcterms:W3CDTF">2018-08-12T18:17:47Z</dcterms:modified>
</cp:coreProperties>
</file>