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02" r:id="rId2"/>
    <p:sldMasterId id="2147483720" r:id="rId3"/>
  </p:sldMasterIdLst>
  <p:notesMasterIdLst>
    <p:notesMasterId r:id="rId9"/>
  </p:notesMasterIdLst>
  <p:sldIdLst>
    <p:sldId id="257" r:id="rId4"/>
    <p:sldId id="256" r:id="rId5"/>
    <p:sldId id="259" r:id="rId6"/>
    <p:sldId id="260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44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E0711-3F84-4E4E-ADB9-74692B5F5BED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AA4282-E38D-40AE-A669-DA7083A3F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03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839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684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672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92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868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148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956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221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632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454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850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4884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7535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346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5643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61290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8288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221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5060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958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135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95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807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9719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241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5255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584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9918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063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213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3346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634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38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0479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70371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7966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660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3030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2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5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883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524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47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09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49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665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7450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0BE3A-E7A2-4A3F-A646-1F2AB03AB0B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1230D-F9BE-4E27-8A98-B732B8B5A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3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3562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dark night">
            <a:extLst>
              <a:ext uri="{FF2B5EF4-FFF2-40B4-BE49-F238E27FC236}">
                <a16:creationId xmlns:a16="http://schemas.microsoft.com/office/drawing/2014/main" id="{61B40FCD-1FA7-4BA7-B711-0A65342227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929EA23-DC8B-43B5-89D1-3627D832D4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13980"/>
            <a:ext cx="7772400" cy="2133599"/>
          </a:xfrm>
        </p:spPr>
        <p:txBody>
          <a:bodyPr/>
          <a:lstStyle/>
          <a:p>
            <a:r>
              <a:rPr lang="en-US" b="1" dirty="0">
                <a:latin typeface="+mn-lt"/>
              </a:rPr>
              <a:t>The Same Night in Which He Was Betrayed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18E3C-79D6-4749-86E4-1745094DB1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3588026" cy="1655762"/>
          </a:xfrm>
        </p:spPr>
        <p:txBody>
          <a:bodyPr>
            <a:normAutofit/>
          </a:bodyPr>
          <a:lstStyle/>
          <a:p>
            <a:r>
              <a:rPr lang="en-US" sz="3200" b="1" dirty="0"/>
              <a:t>Matthew 26</a:t>
            </a:r>
          </a:p>
        </p:txBody>
      </p:sp>
    </p:spTree>
    <p:extLst>
      <p:ext uri="{BB962C8B-B14F-4D97-AF65-F5344CB8AC3E}">
        <p14:creationId xmlns:p14="http://schemas.microsoft.com/office/powerpoint/2010/main" val="3956808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02DB9-1AF1-4794-AF45-BF4C7DB4A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7" y="424073"/>
            <a:ext cx="7765321" cy="1326321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On The Night </a:t>
            </a: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4000" b="1" dirty="0">
                <a:solidFill>
                  <a:schemeClr val="tx1"/>
                </a:solidFill>
              </a:rPr>
              <a:t>Jesus Was Betrayed…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927BB-4B5A-4761-B755-3B90CF046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819" y="1975678"/>
            <a:ext cx="8348870" cy="385527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He Kept the Passover </a:t>
            </a:r>
            <a:r>
              <a:rPr lang="en-US" sz="2400" b="1" dirty="0"/>
              <a:t>- Matt. 26:17-18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He Extended Kindness To His Enemy </a:t>
            </a:r>
            <a:r>
              <a:rPr lang="en-US" sz="2400" b="1" dirty="0"/>
              <a:t>- vs. 21-23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He Instituted the Lord’s Supper </a:t>
            </a:r>
            <a:r>
              <a:rPr lang="en-US" sz="2400" b="1" dirty="0"/>
              <a:t>- vs. 26-28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He Sang Praises to God </a:t>
            </a:r>
            <a:r>
              <a:rPr lang="en-US" sz="2400" b="1" dirty="0"/>
              <a:t>- v. 30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He Prayed </a:t>
            </a:r>
            <a:r>
              <a:rPr lang="en-US" sz="2400" b="1" dirty="0"/>
              <a:t>- vs. 36-41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43862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02DB9-1AF1-4794-AF45-BF4C7DB4A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140473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If Jesus Could Do This,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Then I Know I Can…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927BB-4B5A-4761-B755-3B90CF046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2226364"/>
            <a:ext cx="7920581" cy="4075043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Obey God, even if I think it is not important.</a:t>
            </a:r>
          </a:p>
          <a:p>
            <a:r>
              <a:rPr lang="en-US" sz="2800" dirty="0">
                <a:solidFill>
                  <a:schemeClr val="tx1"/>
                </a:solidFill>
              </a:rPr>
              <a:t>Extend kindness to everyone, even those who are my enemies.</a:t>
            </a:r>
          </a:p>
          <a:p>
            <a:r>
              <a:rPr lang="en-US" sz="2800" dirty="0">
                <a:solidFill>
                  <a:schemeClr val="tx1"/>
                </a:solidFill>
              </a:rPr>
              <a:t>Remember the Lord’s death, resurrection, and second coming. </a:t>
            </a:r>
          </a:p>
          <a:p>
            <a:r>
              <a:rPr lang="en-US" sz="2800" dirty="0">
                <a:solidFill>
                  <a:schemeClr val="tx1"/>
                </a:solidFill>
              </a:rPr>
              <a:t>Open my mouth and praise God in song.</a:t>
            </a:r>
          </a:p>
          <a:p>
            <a:r>
              <a:rPr lang="en-US" sz="2800" dirty="0">
                <a:solidFill>
                  <a:schemeClr val="tx1"/>
                </a:solidFill>
              </a:rPr>
              <a:t>Remain devoted to prayer.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88560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502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3.xml><?xml version="1.0" encoding="utf-8"?>
<a:theme xmlns:a="http://schemas.openxmlformats.org/drawingml/2006/main" name="1_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110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Bookman Old Style</vt:lpstr>
      <vt:lpstr>Calibri</vt:lpstr>
      <vt:lpstr>Calibri Light</vt:lpstr>
      <vt:lpstr>Rockwell</vt:lpstr>
      <vt:lpstr>1_Office Theme</vt:lpstr>
      <vt:lpstr>Damask</vt:lpstr>
      <vt:lpstr>1_Damask</vt:lpstr>
      <vt:lpstr>PowerPoint Presentation</vt:lpstr>
      <vt:lpstr>The Same Night in Which He Was Betrayed</vt:lpstr>
      <vt:lpstr>On The Night  Jesus Was Betrayed…</vt:lpstr>
      <vt:lpstr>If Jesus Could Do This,  Then I Know I Can…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Same Night in Which He Was Betrayed</dc:title>
  <dc:creator>Heath Rogers</dc:creator>
  <cp:lastModifiedBy>Michael Hepner</cp:lastModifiedBy>
  <cp:revision>10</cp:revision>
  <dcterms:created xsi:type="dcterms:W3CDTF">2018-07-10T14:06:48Z</dcterms:created>
  <dcterms:modified xsi:type="dcterms:W3CDTF">2018-07-16T18:33:24Z</dcterms:modified>
</cp:coreProperties>
</file>