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0" r:id="rId3"/>
    <p:sldId id="257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1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86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45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546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96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96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69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25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32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45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1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493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56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174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65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60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30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6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575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6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7E6C0-9FCB-4A65-B3AD-8724695A7D7B}" type="datetimeFigureOut">
              <a:rPr lang="en-US" smtClean="0"/>
              <a:t>7/7/2018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2CB2-4E39-4424-95BA-5C6F2F8A4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786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5601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52D9A6AD-77B3-4F4D-9F9D-AA03D120F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7350"/>
            <a:ext cx="9144000" cy="608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2643E02-9990-495C-BB0D-344026DC0322}"/>
              </a:ext>
            </a:extLst>
          </p:cNvPr>
          <p:cNvSpPr/>
          <p:nvPr/>
        </p:nvSpPr>
        <p:spPr>
          <a:xfrm>
            <a:off x="5075580" y="3723861"/>
            <a:ext cx="4068419" cy="1709530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544D7E-CD7E-4C84-9BE5-958C20134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104" y="3969717"/>
            <a:ext cx="3803373" cy="133115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Almost…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is Not Enough</a:t>
            </a:r>
          </a:p>
        </p:txBody>
      </p:sp>
    </p:spTree>
    <p:extLst>
      <p:ext uri="{BB962C8B-B14F-4D97-AF65-F5344CB8AC3E}">
        <p14:creationId xmlns:p14="http://schemas.microsoft.com/office/powerpoint/2010/main" val="1558433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inish line">
            <a:extLst>
              <a:ext uri="{FF2B5EF4-FFF2-40B4-BE49-F238E27FC236}">
                <a16:creationId xmlns:a16="http://schemas.microsoft.com/office/drawing/2014/main" id="{EA08DDAE-0C28-47BF-B775-0FE6864C49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91" r="16500"/>
          <a:stretch/>
        </p:blipFill>
        <p:spPr bwMode="auto">
          <a:xfrm>
            <a:off x="6366843" y="1470991"/>
            <a:ext cx="2574777" cy="3988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89D5476-F845-4BAF-A0D0-F99F04EE7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Almost…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F0C38-5791-4EDD-A792-C52F685F7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34" y="2103923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Lot’s Wife - </a:t>
            </a:r>
            <a:r>
              <a:rPr lang="en-US" sz="3200" b="1" dirty="0">
                <a:solidFill>
                  <a:srgbClr val="002060"/>
                </a:solidFill>
              </a:rPr>
              <a:t>Gen. 19:15-26</a:t>
            </a:r>
          </a:p>
          <a:p>
            <a:r>
              <a:rPr lang="en-US" sz="3200" b="1" dirty="0"/>
              <a:t>Moses - </a:t>
            </a:r>
            <a:r>
              <a:rPr lang="en-US" sz="3200" b="1" dirty="0">
                <a:solidFill>
                  <a:srgbClr val="002060"/>
                </a:solidFill>
              </a:rPr>
              <a:t>Deut. 3:23-28; 34:1-5</a:t>
            </a:r>
          </a:p>
          <a:p>
            <a:r>
              <a:rPr lang="en-US" sz="3200" b="1" dirty="0"/>
              <a:t>Rich Young Ruler - </a:t>
            </a:r>
            <a:r>
              <a:rPr lang="en-US" sz="3200" b="1" dirty="0">
                <a:solidFill>
                  <a:srgbClr val="002060"/>
                </a:solidFill>
              </a:rPr>
              <a:t>Mark 10:17-22</a:t>
            </a:r>
          </a:p>
          <a:p>
            <a:r>
              <a:rPr lang="en-US" sz="3200" b="1" dirty="0"/>
              <a:t>King Agrippa - </a:t>
            </a:r>
            <a:r>
              <a:rPr lang="en-US" sz="3200" b="1" dirty="0">
                <a:solidFill>
                  <a:srgbClr val="002060"/>
                </a:solidFill>
              </a:rPr>
              <a:t>Acts 26:27-28</a:t>
            </a:r>
          </a:p>
        </p:txBody>
      </p:sp>
    </p:spTree>
    <p:extLst>
      <p:ext uri="{BB962C8B-B14F-4D97-AF65-F5344CB8AC3E}">
        <p14:creationId xmlns:p14="http://schemas.microsoft.com/office/powerpoint/2010/main" val="2691250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5476-F845-4BAF-A0D0-F99F04EE7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Almost Saved?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F0C38-5791-4EDD-A792-C52F685F7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Believe in Jesus - </a:t>
            </a:r>
            <a:r>
              <a:rPr lang="en-US" sz="3200" b="1" dirty="0">
                <a:solidFill>
                  <a:srgbClr val="002060"/>
                </a:solidFill>
              </a:rPr>
              <a:t>John 8:24</a:t>
            </a:r>
          </a:p>
          <a:p>
            <a:r>
              <a:rPr lang="en-US" sz="3200" b="1" dirty="0"/>
              <a:t>Repent of sins - </a:t>
            </a:r>
            <a:r>
              <a:rPr lang="en-US" sz="3200" b="1" dirty="0">
                <a:solidFill>
                  <a:srgbClr val="002060"/>
                </a:solidFill>
              </a:rPr>
              <a:t>Luke 13:3</a:t>
            </a:r>
          </a:p>
          <a:p>
            <a:r>
              <a:rPr lang="en-US" sz="3200" b="1" dirty="0"/>
              <a:t>Confess faith - </a:t>
            </a:r>
            <a:r>
              <a:rPr lang="en-US" sz="3200" b="1" dirty="0">
                <a:solidFill>
                  <a:srgbClr val="002060"/>
                </a:solidFill>
              </a:rPr>
              <a:t>Matthew 10:32-33</a:t>
            </a:r>
          </a:p>
          <a:p>
            <a:r>
              <a:rPr lang="en-US" sz="3200" b="1" dirty="0"/>
              <a:t>Baptized - </a:t>
            </a:r>
            <a:r>
              <a:rPr lang="en-US" sz="3200" b="1" dirty="0">
                <a:solidFill>
                  <a:srgbClr val="002060"/>
                </a:solidFill>
              </a:rPr>
              <a:t>Acts 2:38</a:t>
            </a:r>
          </a:p>
          <a:p>
            <a:r>
              <a:rPr lang="en-US" sz="3200" b="1" dirty="0"/>
              <a:t>Remain faithful - </a:t>
            </a:r>
            <a:r>
              <a:rPr lang="en-US" sz="3200" b="1" dirty="0">
                <a:solidFill>
                  <a:srgbClr val="002060"/>
                </a:solidFill>
              </a:rPr>
              <a:t>Rev. 2:10</a:t>
            </a:r>
          </a:p>
        </p:txBody>
      </p:sp>
      <p:pic>
        <p:nvPicPr>
          <p:cNvPr id="2052" name="Picture 4" descr="Image result for almost saved">
            <a:extLst>
              <a:ext uri="{FF2B5EF4-FFF2-40B4-BE49-F238E27FC236}">
                <a16:creationId xmlns:a16="http://schemas.microsoft.com/office/drawing/2014/main" id="{F81BBA27-7AF1-428A-B1FC-9EB79FD9C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780" y="4425949"/>
            <a:ext cx="31623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652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7297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</TotalTime>
  <Words>58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1_Office Theme</vt:lpstr>
      <vt:lpstr>PowerPoint Presentation</vt:lpstr>
      <vt:lpstr>Almost…  is Not Enough</vt:lpstr>
      <vt:lpstr>Almost…</vt:lpstr>
      <vt:lpstr>Almost Saved?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Heath Rogers</cp:lastModifiedBy>
  <cp:revision>7</cp:revision>
  <dcterms:created xsi:type="dcterms:W3CDTF">2018-07-06T18:23:30Z</dcterms:created>
  <dcterms:modified xsi:type="dcterms:W3CDTF">2018-07-07T17:19:17Z</dcterms:modified>
</cp:coreProperties>
</file>