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56" r:id="rId3"/>
    <p:sldId id="260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36E66-EF34-4579-9A7D-249DAF112B5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AE8B4-E142-4579-AB2A-FE65C968B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08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8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17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07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47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63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58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1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98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57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8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48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28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671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9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6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53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2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3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86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8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0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08E36-601C-4AAC-A9F8-BF62363FDF23}" type="datetimeFigureOut">
              <a:rPr lang="en-US" smtClean="0"/>
              <a:t>7/1/2018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909F3-960C-4DC6-A3F1-E8E4DF9B6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574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8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B7748-599F-418A-9154-78296B1FA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461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Remember Your Creator in the Days of Your Youth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00C6C95-4709-40CF-8150-C3590BAEF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540" y="4079117"/>
            <a:ext cx="3435626" cy="784432"/>
          </a:xfrm>
        </p:spPr>
        <p:txBody>
          <a:bodyPr>
            <a:normAutofit/>
          </a:bodyPr>
          <a:lstStyle/>
          <a:p>
            <a:r>
              <a:rPr lang="en-US" sz="3600" b="1" dirty="0"/>
              <a:t>Ecclesiastes 12:1</a:t>
            </a:r>
          </a:p>
        </p:txBody>
      </p:sp>
      <p:pic>
        <p:nvPicPr>
          <p:cNvPr id="4100" name="Picture 4" descr="Related image">
            <a:extLst>
              <a:ext uri="{FF2B5EF4-FFF2-40B4-BE49-F238E27FC236}">
                <a16:creationId xmlns:a16="http://schemas.microsoft.com/office/drawing/2014/main" id="{4E3029AF-9ABA-422E-AF15-015E12068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713" y="3490913"/>
            <a:ext cx="4048125" cy="26860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16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Related image">
            <a:extLst>
              <a:ext uri="{FF2B5EF4-FFF2-40B4-BE49-F238E27FC236}">
                <a16:creationId xmlns:a16="http://schemas.microsoft.com/office/drawing/2014/main" id="{7146E740-B3F3-4A41-8FB7-733EF2EAF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1494" y="4447426"/>
            <a:ext cx="5804452" cy="222504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42981DA-D213-4B51-A4AE-386FA823C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683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Why Remember God in Your Youth?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71554-68A5-4343-978F-0195FD83E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1479"/>
            <a:ext cx="7886700" cy="4692720"/>
          </a:xfrm>
        </p:spPr>
        <p:txBody>
          <a:bodyPr>
            <a:normAutofit/>
          </a:bodyPr>
          <a:lstStyle/>
          <a:p>
            <a:r>
              <a:rPr lang="en-US" sz="3200" b="1" dirty="0"/>
              <a:t>The Days of Your Youth Belong To God</a:t>
            </a:r>
          </a:p>
          <a:p>
            <a:r>
              <a:rPr lang="en-US" sz="3200" b="1" dirty="0"/>
              <a:t>The Formative Period of Your Life</a:t>
            </a:r>
          </a:p>
          <a:p>
            <a:r>
              <a:rPr lang="en-US" sz="3200" b="1" dirty="0"/>
              <a:t>Helps You Avoid the Pitfalls of Life</a:t>
            </a:r>
          </a:p>
          <a:p>
            <a:r>
              <a:rPr lang="en-US" sz="3200" b="1" dirty="0"/>
              <a:t>Helps You Develop and Maintain a Good Reputation and Example </a:t>
            </a:r>
          </a:p>
        </p:txBody>
      </p:sp>
    </p:spTree>
    <p:extLst>
      <p:ext uri="{BB962C8B-B14F-4D97-AF65-F5344CB8AC3E}">
        <p14:creationId xmlns:p14="http://schemas.microsoft.com/office/powerpoint/2010/main" val="220202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1132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4538</TotalTime>
  <Words>49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PowerPoint Presentation</vt:lpstr>
      <vt:lpstr>Remember Your Creator in the Days of Your Youth</vt:lpstr>
      <vt:lpstr>Why Remember God in Your Youth?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8</cp:revision>
  <dcterms:created xsi:type="dcterms:W3CDTF">2018-06-27T15:24:56Z</dcterms:created>
  <dcterms:modified xsi:type="dcterms:W3CDTF">2018-07-01T18:17:35Z</dcterms:modified>
</cp:coreProperties>
</file>