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</p:sldMasterIdLst>
  <p:notesMasterIdLst>
    <p:notesMasterId r:id="rId14"/>
  </p:notesMasterIdLst>
  <p:sldIdLst>
    <p:sldId id="583" r:id="rId4"/>
    <p:sldId id="256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584" r:id="rId13"/>
  </p:sldIdLst>
  <p:sldSz cx="6858000" cy="51435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7"/>
    <p:restoredTop sz="94660"/>
  </p:normalViewPr>
  <p:slideViewPr>
    <p:cSldViewPr>
      <p:cViewPr varScale="1">
        <p:scale>
          <a:sx n="115" d="100"/>
          <a:sy n="115" d="100"/>
        </p:scale>
        <p:origin x="1344" y="67"/>
      </p:cViewPr>
      <p:guideLst>
        <p:guide orient="horz" pos="16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57AD7-851F-F74B-95DB-58F8E547F8C0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3537F7-CAFB-1046-9608-C98618E1B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88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97820"/>
            <a:ext cx="58293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36534"/>
      </p:ext>
    </p:extLst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778387"/>
      </p:ext>
    </p:extLst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54781"/>
            <a:ext cx="154305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54781"/>
            <a:ext cx="451485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50019"/>
      </p:ext>
    </p:extLst>
  </p:cSld>
  <p:clrMapOvr>
    <a:masterClrMapping/>
  </p:clrMapOvr>
  <p:transition spd="slow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97820"/>
            <a:ext cx="58293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894987"/>
      </p:ext>
    </p:extLst>
  </p:cSld>
  <p:clrMapOvr>
    <a:masterClrMapping/>
  </p:clrMapOvr>
  <p:transition spd="slow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08709"/>
      </p:ext>
    </p:extLst>
  </p:cSld>
  <p:clrMapOvr>
    <a:masterClrMapping/>
  </p:clrMapOvr>
  <p:transition spd="slow">
    <p:split orient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3305176"/>
            <a:ext cx="58293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2180035"/>
            <a:ext cx="58293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157481"/>
      </p:ext>
    </p:extLst>
  </p:cSld>
  <p:clrMapOvr>
    <a:masterClrMapping/>
  </p:clrMapOvr>
  <p:transition spd="slow">
    <p:split orient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900113"/>
            <a:ext cx="3028950" cy="254555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900113"/>
            <a:ext cx="3028950" cy="254555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50701"/>
      </p:ext>
    </p:extLst>
  </p:cSld>
  <p:clrMapOvr>
    <a:masterClrMapping/>
  </p:clrMapOvr>
  <p:transition spd="slow">
    <p:split orient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5979"/>
            <a:ext cx="61722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151335"/>
            <a:ext cx="3030141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631156"/>
            <a:ext cx="3030141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1151335"/>
            <a:ext cx="3031331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1631156"/>
            <a:ext cx="3031331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812294"/>
      </p:ext>
    </p:extLst>
  </p:cSld>
  <p:clrMapOvr>
    <a:masterClrMapping/>
  </p:clrMapOvr>
  <p:transition spd="slow">
    <p:split orient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93431"/>
      </p:ext>
    </p:extLst>
  </p:cSld>
  <p:clrMapOvr>
    <a:masterClrMapping/>
  </p:clrMapOvr>
  <p:transition spd="slow">
    <p:split orient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048371"/>
      </p:ext>
    </p:extLst>
  </p:cSld>
  <p:clrMapOvr>
    <a:masterClrMapping/>
  </p:clrMapOvr>
  <p:transition spd="slow">
    <p:split orient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204787"/>
            <a:ext cx="2256235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204789"/>
            <a:ext cx="3833813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076327"/>
            <a:ext cx="2256235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840032"/>
      </p:ext>
    </p:extLst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93018"/>
      </p:ext>
    </p:extLst>
  </p:cSld>
  <p:clrMapOvr>
    <a:masterClrMapping/>
  </p:clrMapOvr>
  <p:transition spd="slow">
    <p:split orient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4025504"/>
            <a:ext cx="41148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683206"/>
      </p:ext>
    </p:extLst>
  </p:cSld>
  <p:clrMapOvr>
    <a:masterClrMapping/>
  </p:clrMapOvr>
  <p:transition spd="slow">
    <p:split orient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016961"/>
      </p:ext>
    </p:extLst>
  </p:cSld>
  <p:clrMapOvr>
    <a:masterClrMapping/>
  </p:clrMapOvr>
  <p:transition spd="slow">
    <p:split orient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54781"/>
            <a:ext cx="154305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54781"/>
            <a:ext cx="451485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554269"/>
      </p:ext>
    </p:extLst>
  </p:cSld>
  <p:clrMapOvr>
    <a:masterClrMapping/>
  </p:clrMapOvr>
  <p:transition spd="slow">
    <p:split orient="vert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1772"/>
            <a:ext cx="58293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420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6668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282305"/>
            <a:ext cx="5915025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442099"/>
            <a:ext cx="5915025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0851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254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73845"/>
            <a:ext cx="5915025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260872"/>
            <a:ext cx="2901255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878806"/>
            <a:ext cx="2901255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260872"/>
            <a:ext cx="2915543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878806"/>
            <a:ext cx="2915543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728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82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02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3305176"/>
            <a:ext cx="58293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2180035"/>
            <a:ext cx="58293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515053"/>
      </p:ext>
    </p:extLst>
  </p:cSld>
  <p:clrMapOvr>
    <a:masterClrMapping/>
  </p:clrMapOvr>
  <p:transition spd="slow">
    <p:split orient="vert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0"/>
            <a:ext cx="347186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496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740570"/>
            <a:ext cx="3471863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9355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1327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273844"/>
            <a:ext cx="1478756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73844"/>
            <a:ext cx="4350544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107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900113"/>
            <a:ext cx="3028950" cy="254555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900113"/>
            <a:ext cx="3028950" cy="254555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65234"/>
      </p:ext>
    </p:extLst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5979"/>
            <a:ext cx="61722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151335"/>
            <a:ext cx="3030141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631156"/>
            <a:ext cx="3030141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1151335"/>
            <a:ext cx="3031331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1631156"/>
            <a:ext cx="3031331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599748"/>
      </p:ext>
    </p:extLst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54772"/>
      </p:ext>
    </p:extLst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91846"/>
      </p:ext>
    </p:extLst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204787"/>
            <a:ext cx="2256235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204789"/>
            <a:ext cx="3833813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076327"/>
            <a:ext cx="2256235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28607"/>
      </p:ext>
    </p:extLst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4025504"/>
            <a:ext cx="41148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1F9-A2DD-4568-A29F-8531B6BC4C30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8339-5138-4A0F-B61B-60E1A887F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32299"/>
      </p:ext>
    </p:extLst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205979"/>
            <a:ext cx="61722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200151"/>
            <a:ext cx="61722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271F9-A2DD-4568-A29F-8531B6BC4C30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18339-5138-4A0F-B61B-60E1A887F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30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plit orient="vert"/>
  </p:transition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205979"/>
            <a:ext cx="61722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200151"/>
            <a:ext cx="61722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271F9-A2DD-4568-A29F-8531B6BC4C3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18339-5138-4A0F-B61B-60E1A887F48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209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split orient="vert"/>
  </p:transition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5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9"/>
            <a:ext cx="5915025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6/30/2018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84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703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350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1" y="642938"/>
            <a:ext cx="6728417" cy="38576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36281" y="1200150"/>
            <a:ext cx="438476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Discipleship in</a:t>
            </a:r>
            <a:b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</a:b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the Digital Age</a:t>
            </a:r>
            <a:br>
              <a:rPr lang="en-US" sz="2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</a:br>
            <a:br>
              <a:rPr lang="en-US" sz="2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Whether You Facebook or Tweet, or Whatever You Instagram…</a:t>
            </a:r>
            <a:endParaRPr lang="en-US" sz="2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29646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1" y="642938"/>
            <a:ext cx="6728417" cy="38576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36281" y="1143001"/>
            <a:ext cx="43847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If you choose to spend time on the Internet, don’t slip into conformity with the Internet</a:t>
            </a:r>
          </a:p>
        </p:txBody>
      </p:sp>
    </p:spTree>
    <p:extLst>
      <p:ext uri="{BB962C8B-B14F-4D97-AF65-F5344CB8AC3E}">
        <p14:creationId xmlns:p14="http://schemas.microsoft.com/office/powerpoint/2010/main" val="2811979309"/>
      </p:ext>
    </p:extLst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1" y="642938"/>
            <a:ext cx="6728417" cy="38576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36281" y="1143001"/>
            <a:ext cx="43847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The wisdom of God is relevant and timeless.</a:t>
            </a:r>
          </a:p>
        </p:txBody>
      </p:sp>
    </p:spTree>
    <p:extLst>
      <p:ext uri="{BB962C8B-B14F-4D97-AF65-F5344CB8AC3E}">
        <p14:creationId xmlns:p14="http://schemas.microsoft.com/office/powerpoint/2010/main" val="453989468"/>
      </p:ext>
    </p:extLst>
  </p:cSld>
  <p:clrMapOvr>
    <a:masterClrMapping/>
  </p:clrMapOvr>
  <p:transition spd="slow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1" y="642938"/>
            <a:ext cx="6728417" cy="38576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36281" y="1143001"/>
            <a:ext cx="43847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The vast majority of the social </a:t>
            </a:r>
            <a:r>
              <a:rPr lang="en-US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mediaverse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 is all about self. Don’t neglect the most important realities.</a:t>
            </a:r>
          </a:p>
        </p:txBody>
      </p:sp>
    </p:spTree>
    <p:extLst>
      <p:ext uri="{BB962C8B-B14F-4D97-AF65-F5344CB8AC3E}">
        <p14:creationId xmlns:p14="http://schemas.microsoft.com/office/powerpoint/2010/main" val="3561235861"/>
      </p:ext>
    </p:extLst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1" y="642938"/>
            <a:ext cx="6728417" cy="38576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36281" y="1143001"/>
            <a:ext cx="438476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In a world where nearly everything is auto-done, remember that some things can’t be downloaded.</a:t>
            </a:r>
          </a:p>
        </p:txBody>
      </p:sp>
    </p:spTree>
    <p:extLst>
      <p:ext uri="{BB962C8B-B14F-4D97-AF65-F5344CB8AC3E}">
        <p14:creationId xmlns:p14="http://schemas.microsoft.com/office/powerpoint/2010/main" val="2246124080"/>
      </p:ext>
    </p:extLst>
  </p:cSld>
  <p:clrMapOvr>
    <a:masterClrMapping/>
  </p:clrMapOvr>
  <p:transition spd="slow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1" y="642938"/>
            <a:ext cx="6728417" cy="38576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36281" y="1143001"/>
            <a:ext cx="43847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Don’t depend on the digital “Friend” illusion.</a:t>
            </a:r>
          </a:p>
        </p:txBody>
      </p:sp>
    </p:spTree>
    <p:extLst>
      <p:ext uri="{BB962C8B-B14F-4D97-AF65-F5344CB8AC3E}">
        <p14:creationId xmlns:p14="http://schemas.microsoft.com/office/powerpoint/2010/main" val="4083411796"/>
      </p:ext>
    </p:extLst>
  </p:cSld>
  <p:clrMapOvr>
    <a:masterClrMapping/>
  </p:clrMapOvr>
  <p:transition spd="slow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1" y="642938"/>
            <a:ext cx="6728417" cy="38576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36281" y="1143001"/>
            <a:ext cx="43847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Technology, no matter how promising, will never ultimately satisfy.</a:t>
            </a:r>
          </a:p>
        </p:txBody>
      </p:sp>
    </p:spTree>
    <p:extLst>
      <p:ext uri="{BB962C8B-B14F-4D97-AF65-F5344CB8AC3E}">
        <p14:creationId xmlns:p14="http://schemas.microsoft.com/office/powerpoint/2010/main" val="4205841722"/>
      </p:ext>
    </p:extLst>
  </p:cSld>
  <p:clrMapOvr>
    <a:masterClrMapping/>
  </p:clrMapOvr>
  <p:transition spd="slow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1" y="642938"/>
            <a:ext cx="6728417" cy="38576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36281" y="1200150"/>
            <a:ext cx="438476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Discipleship in</a:t>
            </a:r>
            <a:b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</a:b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the Digital Age</a:t>
            </a:r>
            <a:br>
              <a:rPr lang="en-US" sz="2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</a:br>
            <a:br>
              <a:rPr lang="en-US" sz="2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Whether You Facebook or Tweet, or Whatever You Instagram…</a:t>
            </a:r>
            <a:endParaRPr lang="en-US" sz="2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931467"/>
      </p:ext>
    </p:extLst>
  </p:cSld>
  <p:clrMapOvr>
    <a:masterClrMapping/>
  </p:clrMapOvr>
  <p:transition spd="slow">
    <p:split orient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88</Words>
  <Application>Microsoft Office PowerPoint</Application>
  <PresentationFormat>Custom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Trajan Pro</vt:lpstr>
      <vt:lpstr>Office Theme</vt:lpstr>
      <vt:lpstr>1_Office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Michael Hepner</cp:lastModifiedBy>
  <cp:revision>46</cp:revision>
  <dcterms:created xsi:type="dcterms:W3CDTF">2012-08-10T18:45:02Z</dcterms:created>
  <dcterms:modified xsi:type="dcterms:W3CDTF">2018-06-30T19:14:47Z</dcterms:modified>
</cp:coreProperties>
</file>