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2" r:id="rId3"/>
  </p:sldMasterIdLst>
  <p:notesMasterIdLst>
    <p:notesMasterId r:id="rId9"/>
  </p:notesMasterIdLst>
  <p:sldIdLst>
    <p:sldId id="258" r:id="rId4"/>
    <p:sldId id="256" r:id="rId5"/>
    <p:sldId id="257" r:id="rId6"/>
    <p:sldId id="260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210A-37BD-4B47-A5F0-A828B1BCE723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89032-D42A-49AC-8562-B9C180F6A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3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9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510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44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3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78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64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49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800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505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6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91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12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18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656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355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831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905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460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798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857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10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85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023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243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671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437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139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02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489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593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17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72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589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681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248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52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159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245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7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9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80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6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899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945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231096-E157-4527-A801-2707C083D53C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4AB9883-6F9A-4149-9597-ABF9B3A6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0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9105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AF291-E5C9-4751-B98B-5A3C198B2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4574" y="1964267"/>
            <a:ext cx="6483627" cy="2157159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The Devil’s Game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2FA416-63A3-409C-8CBD-2784B5826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4574" y="4385733"/>
            <a:ext cx="6483627" cy="1405467"/>
          </a:xfrm>
        </p:spPr>
        <p:txBody>
          <a:bodyPr>
            <a:normAutofit/>
          </a:bodyPr>
          <a:lstStyle/>
          <a:p>
            <a:r>
              <a:rPr lang="en-US" sz="3600" b="1" dirty="0"/>
              <a:t>How To Destroy A Church</a:t>
            </a:r>
          </a:p>
        </p:txBody>
      </p:sp>
    </p:spTree>
    <p:extLst>
      <p:ext uri="{BB962C8B-B14F-4D97-AF65-F5344CB8AC3E}">
        <p14:creationId xmlns:p14="http://schemas.microsoft.com/office/powerpoint/2010/main" val="425987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E416-9CF9-4FF2-889D-DC295CFFE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How Satan Tried To Destroy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49471-1A26-4077-9CE4-0D4B6A968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81824"/>
            <a:ext cx="7918174" cy="3649133"/>
          </a:xfrm>
        </p:spPr>
        <p:txBody>
          <a:bodyPr>
            <a:normAutofit/>
          </a:bodyPr>
          <a:lstStyle/>
          <a:p>
            <a:r>
              <a:rPr lang="en-US" sz="3200" b="1" dirty="0"/>
              <a:t>Opposition From Outside </a:t>
            </a:r>
            <a:r>
              <a:rPr lang="en-US" sz="2800" b="1" dirty="0"/>
              <a:t>- </a:t>
            </a:r>
            <a:r>
              <a:rPr lang="en-US" sz="2800" b="1" dirty="0">
                <a:solidFill>
                  <a:srgbClr val="FFFF00"/>
                </a:solidFill>
              </a:rPr>
              <a:t>Acts 4:18-31</a:t>
            </a:r>
            <a:endParaRPr lang="en-US" sz="3200" b="1" dirty="0">
              <a:solidFill>
                <a:srgbClr val="FFFF00"/>
              </a:solidFill>
            </a:endParaRPr>
          </a:p>
          <a:p>
            <a:r>
              <a:rPr lang="en-US" sz="3200" b="1" dirty="0"/>
              <a:t>Hypocrisy From Within </a:t>
            </a:r>
            <a:r>
              <a:rPr lang="en-US" sz="2800" b="1" dirty="0"/>
              <a:t>- </a:t>
            </a:r>
            <a:r>
              <a:rPr lang="en-US" sz="2800" b="1" dirty="0">
                <a:solidFill>
                  <a:srgbClr val="FFFF00"/>
                </a:solidFill>
              </a:rPr>
              <a:t>Acts 5:1-11</a:t>
            </a:r>
          </a:p>
          <a:p>
            <a:r>
              <a:rPr lang="en-US" sz="3200" b="1" dirty="0"/>
              <a:t>More Opposition From Outside</a:t>
            </a:r>
            <a:r>
              <a:rPr lang="en-US" sz="2800" b="1" dirty="0"/>
              <a:t> - </a:t>
            </a:r>
            <a:r>
              <a:rPr lang="en-US" sz="2800" b="1" dirty="0">
                <a:solidFill>
                  <a:srgbClr val="FFFF00"/>
                </a:solidFill>
              </a:rPr>
              <a:t>Acts 5:17-42</a:t>
            </a:r>
          </a:p>
          <a:p>
            <a:r>
              <a:rPr lang="en-US" sz="3200" b="1" dirty="0"/>
              <a:t>Dissention From Within </a:t>
            </a:r>
            <a:r>
              <a:rPr lang="en-US" sz="2800" b="1" dirty="0"/>
              <a:t>- </a:t>
            </a:r>
            <a:r>
              <a:rPr lang="en-US" sz="2800" b="1" dirty="0">
                <a:solidFill>
                  <a:srgbClr val="FFFF00"/>
                </a:solidFill>
              </a:rPr>
              <a:t>Acts 6:1-7</a:t>
            </a:r>
          </a:p>
          <a:p>
            <a:r>
              <a:rPr lang="en-US" sz="3200" b="1" dirty="0"/>
              <a:t>False Teachers </a:t>
            </a:r>
            <a:r>
              <a:rPr lang="en-US" sz="2800" b="1" dirty="0"/>
              <a:t>- </a:t>
            </a:r>
            <a:r>
              <a:rPr lang="en-US" sz="2800" b="1" dirty="0">
                <a:solidFill>
                  <a:srgbClr val="FFFF00"/>
                </a:solidFill>
              </a:rPr>
              <a:t>Acts 15:1-31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11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E416-9CF9-4FF2-889D-DC295CFFE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56593"/>
            <a:ext cx="7772400" cy="14562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+mn-lt"/>
              </a:rPr>
              <a:t>How Will Satan Try To Destroy This Church?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49471-1A26-4077-9CE4-0D4B6A968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01092"/>
            <a:ext cx="7918174" cy="3649133"/>
          </a:xfrm>
        </p:spPr>
        <p:txBody>
          <a:bodyPr>
            <a:normAutofit/>
          </a:bodyPr>
          <a:lstStyle/>
          <a:p>
            <a:r>
              <a:rPr lang="en-US" sz="3200" b="1" dirty="0"/>
              <a:t>We can expect him to try to silence us with opposition and intimidation from the world. </a:t>
            </a:r>
            <a:endParaRPr lang="en-US" sz="3200" b="1" dirty="0">
              <a:solidFill>
                <a:srgbClr val="FFFF00"/>
              </a:solidFill>
            </a:endParaRPr>
          </a:p>
          <a:p>
            <a:r>
              <a:rPr lang="en-US" sz="3200" b="1" dirty="0"/>
              <a:t>We can expect him to try to cripple us with sin, dissension, and false teaching from within the church. </a:t>
            </a:r>
          </a:p>
          <a:p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517045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484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3.xml><?xml version="1.0" encoding="utf-8"?>
<a:theme xmlns:a="http://schemas.openxmlformats.org/drawingml/2006/main" name="1_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94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1_Office Theme</vt:lpstr>
      <vt:lpstr>Celestial</vt:lpstr>
      <vt:lpstr>1_Celestial</vt:lpstr>
      <vt:lpstr>PowerPoint Presentation</vt:lpstr>
      <vt:lpstr>The Devil’s Game plan</vt:lpstr>
      <vt:lpstr>How Satan Tried To Destroy The Church</vt:lpstr>
      <vt:lpstr>How Will Satan Try To Destroy This Church?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6</cp:revision>
  <dcterms:created xsi:type="dcterms:W3CDTF">2018-06-22T12:39:43Z</dcterms:created>
  <dcterms:modified xsi:type="dcterms:W3CDTF">2018-06-24T18:25:20Z</dcterms:modified>
</cp:coreProperties>
</file>