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12"/>
  </p:notesMasterIdLst>
  <p:sldIdLst>
    <p:sldId id="260" r:id="rId3"/>
    <p:sldId id="257" r:id="rId4"/>
    <p:sldId id="265" r:id="rId5"/>
    <p:sldId id="264" r:id="rId6"/>
    <p:sldId id="266" r:id="rId7"/>
    <p:sldId id="267" r:id="rId8"/>
    <p:sldId id="268" r:id="rId9"/>
    <p:sldId id="261" r:id="rId10"/>
    <p:sldId id="259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7" d="100"/>
          <a:sy n="87" d="100"/>
        </p:scale>
        <p:origin x="135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DFCB08-B42A-48D5-A56E-F5501C127BED}" type="datetimeFigureOut">
              <a:rPr lang="en-US" smtClean="0"/>
              <a:t>6/10/2018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5835CF-E6FC-4BDE-8EE5-0694F06C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3928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2B617-D57B-4E0D-BDAB-2194F9976051}" type="datetimeFigureOut">
              <a:rPr lang="en-US" smtClean="0"/>
              <a:t>6/10/2018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F2A07-333F-44E6-ACA3-B7605FDA0A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136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2B617-D57B-4E0D-BDAB-2194F9976051}" type="datetimeFigureOut">
              <a:rPr lang="en-US" smtClean="0"/>
              <a:t>6/10/2018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F2A07-333F-44E6-ACA3-B7605FDA0A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400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2B617-D57B-4E0D-BDAB-2194F9976051}" type="datetimeFigureOut">
              <a:rPr lang="en-US" smtClean="0"/>
              <a:t>6/10/2018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F2A07-333F-44E6-ACA3-B7605FDA0A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4427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2B617-D57B-4E0D-BDAB-2194F9976051}" type="datetimeFigureOut">
              <a:rPr lang="en-US" smtClean="0"/>
              <a:t>6/10/2018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F2A07-333F-44E6-ACA3-B7605FDA0A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923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2B617-D57B-4E0D-BDAB-2194F9976051}" type="datetimeFigureOut">
              <a:rPr lang="en-US" smtClean="0"/>
              <a:t>6/10/2018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F2A07-333F-44E6-ACA3-B7605FDA0A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4296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2B617-D57B-4E0D-BDAB-2194F9976051}" type="datetimeFigureOut">
              <a:rPr lang="en-US" smtClean="0"/>
              <a:t>6/10/2018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F2A07-333F-44E6-ACA3-B7605FDA0A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9724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2B617-D57B-4E0D-BDAB-2194F9976051}" type="datetimeFigureOut">
              <a:rPr lang="en-US" smtClean="0"/>
              <a:t>6/10/2018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F2A07-333F-44E6-ACA3-B7605FDA0A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10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2B617-D57B-4E0D-BDAB-2194F9976051}" type="datetimeFigureOut">
              <a:rPr lang="en-US" smtClean="0"/>
              <a:t>6/10/2018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F2A07-333F-44E6-ACA3-B7605FDA0A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6349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2B617-D57B-4E0D-BDAB-2194F9976051}" type="datetimeFigureOut">
              <a:rPr lang="en-US" smtClean="0"/>
              <a:t>6/10/2018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F2A07-333F-44E6-ACA3-B7605FDA0A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34416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2B617-D57B-4E0D-BDAB-2194F9976051}" type="datetimeFigureOut">
              <a:rPr lang="en-US" smtClean="0"/>
              <a:t>6/10/2018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F2A07-333F-44E6-ACA3-B7605FDA0A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88797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2B617-D57B-4E0D-BDAB-2194F9976051}" type="datetimeFigureOut">
              <a:rPr lang="en-US" smtClean="0"/>
              <a:t>6/10/2018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F2A07-333F-44E6-ACA3-B7605FDA0A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571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2B617-D57B-4E0D-BDAB-2194F9976051}" type="datetimeFigureOut">
              <a:rPr lang="en-US" smtClean="0"/>
              <a:t>6/10/2018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F2A07-333F-44E6-ACA3-B7605FDA0A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3612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2B617-D57B-4E0D-BDAB-2194F9976051}" type="datetimeFigureOut">
              <a:rPr lang="en-US" smtClean="0"/>
              <a:t>6/10/2018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F2A07-333F-44E6-ACA3-B7605FDA0A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22246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2B617-D57B-4E0D-BDAB-2194F9976051}" type="datetimeFigureOut">
              <a:rPr lang="en-US" smtClean="0"/>
              <a:t>6/10/2018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F2A07-333F-44E6-ACA3-B7605FDA0A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6490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2B617-D57B-4E0D-BDAB-2194F9976051}" type="datetimeFigureOut">
              <a:rPr lang="en-US" smtClean="0"/>
              <a:t>6/10/2018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F2A07-333F-44E6-ACA3-B7605FDA0A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209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2B617-D57B-4E0D-BDAB-2194F9976051}" type="datetimeFigureOut">
              <a:rPr lang="en-US" smtClean="0"/>
              <a:t>6/10/2018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F2A07-333F-44E6-ACA3-B7605FDA0A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578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2B617-D57B-4E0D-BDAB-2194F9976051}" type="datetimeFigureOut">
              <a:rPr lang="en-US" smtClean="0"/>
              <a:t>6/10/2018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F2A07-333F-44E6-ACA3-B7605FDA0A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130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2B617-D57B-4E0D-BDAB-2194F9976051}" type="datetimeFigureOut">
              <a:rPr lang="en-US" smtClean="0"/>
              <a:t>6/10/2018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F2A07-333F-44E6-ACA3-B7605FDA0A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3249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2B617-D57B-4E0D-BDAB-2194F9976051}" type="datetimeFigureOut">
              <a:rPr lang="en-US" smtClean="0"/>
              <a:t>6/10/2018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F2A07-333F-44E6-ACA3-B7605FDA0A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625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2B617-D57B-4E0D-BDAB-2194F9976051}" type="datetimeFigureOut">
              <a:rPr lang="en-US" smtClean="0"/>
              <a:t>6/10/2018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F2A07-333F-44E6-ACA3-B7605FDA0A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983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2B617-D57B-4E0D-BDAB-2194F9976051}" type="datetimeFigureOut">
              <a:rPr lang="en-US" smtClean="0"/>
              <a:t>6/10/2018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F2A07-333F-44E6-ACA3-B7605FDA0A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165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2B617-D57B-4E0D-BDAB-2194F9976051}" type="datetimeFigureOut">
              <a:rPr lang="en-US" smtClean="0"/>
              <a:t>6/10/2018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F2A07-333F-44E6-ACA3-B7605FDA0A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264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02B617-D57B-4E0D-BDAB-2194F9976051}" type="datetimeFigureOut">
              <a:rPr lang="en-US" smtClean="0"/>
              <a:t>6/10/2018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9F2A07-333F-44E6-ACA3-B7605FDA0A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2171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02B617-D57B-4E0D-BDAB-2194F9976051}" type="datetimeFigureOut">
              <a:rPr lang="en-US" smtClean="0"/>
              <a:t>6/10/2018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9F2A07-333F-44E6-ACA3-B7605FDA0A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879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519029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Related image">
            <a:extLst>
              <a:ext uri="{FF2B5EF4-FFF2-40B4-BE49-F238E27FC236}">
                <a16:creationId xmlns:a16="http://schemas.microsoft.com/office/drawing/2014/main" id="{F5DBAD69-BDD4-4E01-BC6A-BC8F527995F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634"/>
          <a:stretch/>
        </p:blipFill>
        <p:spPr bwMode="auto">
          <a:xfrm>
            <a:off x="19050" y="4414625"/>
            <a:ext cx="9105900" cy="24367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4B906CFC-7F75-47EF-BEB9-DDD377B34E9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dirty="0">
                <a:latin typeface="Britannic Bold" panose="020B0903060703020204" pitchFamily="34" charset="0"/>
              </a:rPr>
              <a:t>What Happened To Hell?</a:t>
            </a:r>
          </a:p>
        </p:txBody>
      </p:sp>
    </p:spTree>
    <p:extLst>
      <p:ext uri="{BB962C8B-B14F-4D97-AF65-F5344CB8AC3E}">
        <p14:creationId xmlns:p14="http://schemas.microsoft.com/office/powerpoint/2010/main" val="4156928503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Related image">
            <a:extLst>
              <a:ext uri="{FF2B5EF4-FFF2-40B4-BE49-F238E27FC236}">
                <a16:creationId xmlns:a16="http://schemas.microsoft.com/office/drawing/2014/main" id="{8247717C-AD18-4E86-9F2B-8083ED5E12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47998"/>
            <a:ext cx="914400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DE489EA-20C3-4B1A-8EDE-2C37A414BB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60091"/>
          </a:xfrm>
        </p:spPr>
        <p:txBody>
          <a:bodyPr>
            <a:normAutofit/>
          </a:bodyPr>
          <a:lstStyle/>
          <a:p>
            <a:pPr algn="ctr"/>
            <a:r>
              <a:rPr lang="en-US" sz="4800" dirty="0">
                <a:solidFill>
                  <a:srgbClr val="002060"/>
                </a:solidFill>
                <a:latin typeface="Britannic Bold" panose="020B0903060703020204" pitchFamily="34" charset="0"/>
              </a:rPr>
              <a:t>What Happened To Hell?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6BAFD4-6A1B-4A02-B48E-A5CC2984D8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13593"/>
            <a:ext cx="7886700" cy="4351338"/>
          </a:xfrm>
        </p:spPr>
        <p:txBody>
          <a:bodyPr/>
          <a:lstStyle/>
          <a:p>
            <a:r>
              <a:rPr lang="en-US" b="1" dirty="0">
                <a:solidFill>
                  <a:srgbClr val="002060"/>
                </a:solidFill>
              </a:rPr>
              <a:t>False Doctrine: some teach Hell is only temporary.</a:t>
            </a:r>
          </a:p>
          <a:p>
            <a:r>
              <a:rPr lang="en-US" b="1" dirty="0">
                <a:solidFill>
                  <a:srgbClr val="002060"/>
                </a:solidFill>
              </a:rPr>
              <a:t>Some deny the existence of Hell.</a:t>
            </a:r>
          </a:p>
          <a:p>
            <a:r>
              <a:rPr lang="en-US" b="1" dirty="0">
                <a:solidFill>
                  <a:srgbClr val="002060"/>
                </a:solidFill>
              </a:rPr>
              <a:t>The subject has been trivialized in our culture. </a:t>
            </a:r>
          </a:p>
          <a:p>
            <a:endParaRPr lang="en-US" sz="800" b="1" dirty="0">
              <a:solidFill>
                <a:srgbClr val="002060"/>
              </a:solidFill>
            </a:endParaRPr>
          </a:p>
          <a:p>
            <a:r>
              <a:rPr lang="en-US" b="1" dirty="0">
                <a:solidFill>
                  <a:srgbClr val="002060"/>
                </a:solidFill>
              </a:rPr>
              <a:t>All of this has taken the fear of God out of man (Matt. 10:28). </a:t>
            </a:r>
          </a:p>
        </p:txBody>
      </p:sp>
    </p:spTree>
    <p:extLst>
      <p:ext uri="{BB962C8B-B14F-4D97-AF65-F5344CB8AC3E}">
        <p14:creationId xmlns:p14="http://schemas.microsoft.com/office/powerpoint/2010/main" val="2067403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Related image">
            <a:extLst>
              <a:ext uri="{FF2B5EF4-FFF2-40B4-BE49-F238E27FC236}">
                <a16:creationId xmlns:a16="http://schemas.microsoft.com/office/drawing/2014/main" id="{F5DBAD69-BDD4-4E01-BC6A-BC8F527995F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634"/>
          <a:stretch/>
        </p:blipFill>
        <p:spPr bwMode="auto">
          <a:xfrm>
            <a:off x="19050" y="4414625"/>
            <a:ext cx="9105900" cy="24367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4759FA4-4742-4B74-951A-FF50BDB8E2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1. Hell is a Place of Punishment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2F283B-CC8E-4606-A19C-819B11F2DF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/>
              <a:t>“prepared for the devil and his angels” - </a:t>
            </a:r>
            <a:br>
              <a:rPr lang="en-US" b="1" i="1" dirty="0"/>
            </a:br>
            <a:r>
              <a:rPr lang="en-US" b="1" i="1" dirty="0"/>
              <a:t>						</a:t>
            </a:r>
            <a:r>
              <a:rPr lang="en-US" b="1" dirty="0">
                <a:solidFill>
                  <a:srgbClr val="FFFF00"/>
                </a:solidFill>
              </a:rPr>
              <a:t>Matt. 25:41</a:t>
            </a:r>
          </a:p>
          <a:p>
            <a:r>
              <a:rPr lang="en-US" b="1" i="1" dirty="0"/>
              <a:t>“tormented day and night” - </a:t>
            </a:r>
            <a:r>
              <a:rPr lang="en-US" b="1" dirty="0">
                <a:solidFill>
                  <a:srgbClr val="FFFF00"/>
                </a:solidFill>
              </a:rPr>
              <a:t>Rev. 20:10</a:t>
            </a:r>
          </a:p>
          <a:p>
            <a:r>
              <a:rPr lang="en-US" b="1" i="1" dirty="0"/>
              <a:t>“his portion with the unbelievers… beaten with many stripes” - </a:t>
            </a:r>
            <a:r>
              <a:rPr lang="en-US" b="1" dirty="0">
                <a:solidFill>
                  <a:srgbClr val="FFFF00"/>
                </a:solidFill>
              </a:rPr>
              <a:t>Luke 12:45-48</a:t>
            </a:r>
          </a:p>
        </p:txBody>
      </p:sp>
    </p:spTree>
    <p:extLst>
      <p:ext uri="{BB962C8B-B14F-4D97-AF65-F5344CB8AC3E}">
        <p14:creationId xmlns:p14="http://schemas.microsoft.com/office/powerpoint/2010/main" val="404638482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Related image">
            <a:extLst>
              <a:ext uri="{FF2B5EF4-FFF2-40B4-BE49-F238E27FC236}">
                <a16:creationId xmlns:a16="http://schemas.microsoft.com/office/drawing/2014/main" id="{F5DBAD69-BDD4-4E01-BC6A-BC8F527995F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634"/>
          <a:stretch/>
        </p:blipFill>
        <p:spPr bwMode="auto">
          <a:xfrm>
            <a:off x="19050" y="4414625"/>
            <a:ext cx="9105900" cy="24367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4759FA4-4742-4B74-951A-FF50BDB8E2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2. Jesus Describes Hell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2F283B-CC8E-4606-A19C-819B11F2DF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b="1" dirty="0"/>
              <a:t>Fire</a:t>
            </a:r>
            <a:r>
              <a:rPr lang="en-US" b="1" dirty="0"/>
              <a:t> - </a:t>
            </a:r>
            <a:r>
              <a:rPr lang="en-US" b="1" dirty="0">
                <a:solidFill>
                  <a:srgbClr val="FFFF00"/>
                </a:solidFill>
              </a:rPr>
              <a:t>Luke 16:24; Rev. 20:10, 14-15</a:t>
            </a:r>
          </a:p>
          <a:p>
            <a:r>
              <a:rPr lang="en-US" sz="3200" b="1" dirty="0"/>
              <a:t>Worm Does Not Die </a:t>
            </a:r>
            <a:r>
              <a:rPr lang="en-US" b="1" dirty="0"/>
              <a:t>- </a:t>
            </a:r>
            <a:r>
              <a:rPr lang="en-US" b="1" dirty="0">
                <a:solidFill>
                  <a:srgbClr val="FFFF00"/>
                </a:solidFill>
              </a:rPr>
              <a:t>Mark 9:43-48</a:t>
            </a:r>
          </a:p>
          <a:p>
            <a:r>
              <a:rPr lang="en-US" sz="3200" b="1" dirty="0"/>
              <a:t>Outer Darkness </a:t>
            </a:r>
            <a:r>
              <a:rPr lang="en-US" b="1" dirty="0"/>
              <a:t>- </a:t>
            </a:r>
            <a:r>
              <a:rPr lang="en-US" b="1" dirty="0">
                <a:solidFill>
                  <a:srgbClr val="FFFF00"/>
                </a:solidFill>
              </a:rPr>
              <a:t>Matt. 8:12; 22:13; 25:30</a:t>
            </a:r>
          </a:p>
          <a:p>
            <a:r>
              <a:rPr lang="en-US" sz="3200" b="1" dirty="0"/>
              <a:t>Weeping and Gnashing of Teeth</a:t>
            </a:r>
          </a:p>
        </p:txBody>
      </p:sp>
    </p:spTree>
    <p:extLst>
      <p:ext uri="{BB962C8B-B14F-4D97-AF65-F5344CB8AC3E}">
        <p14:creationId xmlns:p14="http://schemas.microsoft.com/office/powerpoint/2010/main" val="3580991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Related image">
            <a:extLst>
              <a:ext uri="{FF2B5EF4-FFF2-40B4-BE49-F238E27FC236}">
                <a16:creationId xmlns:a16="http://schemas.microsoft.com/office/drawing/2014/main" id="{F5DBAD69-BDD4-4E01-BC6A-BC8F527995F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634"/>
          <a:stretch/>
        </p:blipFill>
        <p:spPr bwMode="auto">
          <a:xfrm>
            <a:off x="19050" y="4414625"/>
            <a:ext cx="9105900" cy="24367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4759FA4-4742-4B74-951A-FF50BDB8E2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3. Hell is Eternal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2F283B-CC8E-4606-A19C-819B11F2DF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i="1" dirty="0"/>
              <a:t>“And they will be tormented day and night forever and ever” - </a:t>
            </a:r>
            <a:r>
              <a:rPr lang="en-US" sz="3200" b="1" dirty="0">
                <a:solidFill>
                  <a:srgbClr val="FFFF00"/>
                </a:solidFill>
              </a:rPr>
              <a:t>Rev. 20:10</a:t>
            </a:r>
          </a:p>
          <a:p>
            <a:endParaRPr lang="en-US" sz="900" b="1" dirty="0">
              <a:solidFill>
                <a:srgbClr val="FFFF00"/>
              </a:solidFill>
            </a:endParaRPr>
          </a:p>
          <a:p>
            <a:r>
              <a:rPr lang="en-US" sz="3200" b="1" i="1" dirty="0"/>
              <a:t>“these will go away into everlasting punishment” </a:t>
            </a:r>
            <a:r>
              <a:rPr lang="en-US" sz="3200" b="1" dirty="0"/>
              <a:t>-</a:t>
            </a:r>
            <a:r>
              <a:rPr lang="en-US" sz="3200" b="1" i="1" dirty="0"/>
              <a:t> </a:t>
            </a:r>
            <a:r>
              <a:rPr lang="en-US" sz="3200" b="1" i="1" dirty="0">
                <a:solidFill>
                  <a:srgbClr val="FFFF00"/>
                </a:solidFill>
              </a:rPr>
              <a:t>	</a:t>
            </a:r>
            <a:r>
              <a:rPr lang="en-US" sz="3200" b="1" dirty="0">
                <a:solidFill>
                  <a:srgbClr val="FFFF00"/>
                </a:solidFill>
              </a:rPr>
              <a:t>Matt. 25:46</a:t>
            </a:r>
          </a:p>
        </p:txBody>
      </p:sp>
    </p:spTree>
    <p:extLst>
      <p:ext uri="{BB962C8B-B14F-4D97-AF65-F5344CB8AC3E}">
        <p14:creationId xmlns:p14="http://schemas.microsoft.com/office/powerpoint/2010/main" val="3718950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Related image">
            <a:extLst>
              <a:ext uri="{FF2B5EF4-FFF2-40B4-BE49-F238E27FC236}">
                <a16:creationId xmlns:a16="http://schemas.microsoft.com/office/drawing/2014/main" id="{F5DBAD69-BDD4-4E01-BC6A-BC8F527995F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634"/>
          <a:stretch/>
        </p:blipFill>
        <p:spPr bwMode="auto">
          <a:xfrm>
            <a:off x="19050" y="4414625"/>
            <a:ext cx="9105900" cy="24367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4759FA4-4742-4B74-951A-FF50BDB8E2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4. Hell Has No Desire For Companionship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2F283B-CC8E-4606-A19C-819B11F2DF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80591"/>
            <a:ext cx="7886700" cy="4096372"/>
          </a:xfrm>
        </p:spPr>
        <p:txBody>
          <a:bodyPr/>
          <a:lstStyle/>
          <a:p>
            <a:r>
              <a:rPr lang="en-US" b="1" i="1" dirty="0"/>
              <a:t>“Then he said, ‘I beg you therefore, father, that you would send him to my father's house, for I have five brothers, that he may testify to them, lest they also come to this place of torment.’”</a:t>
            </a:r>
            <a:br>
              <a:rPr lang="en-US" b="1" i="1" dirty="0"/>
            </a:br>
            <a:r>
              <a:rPr lang="en-US" b="1" i="1" dirty="0"/>
              <a:t>						</a:t>
            </a:r>
            <a:r>
              <a:rPr lang="en-US" b="1" dirty="0">
                <a:solidFill>
                  <a:srgbClr val="FFFF00"/>
                </a:solidFill>
              </a:rPr>
              <a:t>Luke 16:27-28</a:t>
            </a:r>
          </a:p>
        </p:txBody>
      </p:sp>
    </p:spTree>
    <p:extLst>
      <p:ext uri="{BB962C8B-B14F-4D97-AF65-F5344CB8AC3E}">
        <p14:creationId xmlns:p14="http://schemas.microsoft.com/office/powerpoint/2010/main" val="3129875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2F283B-CC8E-4606-A19C-819B11F2DF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500409"/>
            <a:ext cx="7886700" cy="1633191"/>
          </a:xfrm>
        </p:spPr>
        <p:txBody>
          <a:bodyPr/>
          <a:lstStyle/>
          <a:p>
            <a:pPr marL="0" indent="0">
              <a:buNone/>
            </a:pPr>
            <a:r>
              <a:rPr lang="en-US" sz="3200" b="1" i="1" dirty="0"/>
              <a:t>“And anyone not found written in the Book of Life was cast into the lake of fire”     </a:t>
            </a:r>
            <a:r>
              <a:rPr lang="en-US" b="1" dirty="0">
                <a:solidFill>
                  <a:srgbClr val="FFFF00"/>
                </a:solidFill>
              </a:rPr>
              <a:t>Rev. 20:15</a:t>
            </a:r>
          </a:p>
        </p:txBody>
      </p:sp>
      <p:pic>
        <p:nvPicPr>
          <p:cNvPr id="5" name="Picture 4" descr="My Journey Inside Hell (Vision of Hell)">
            <a:extLst>
              <a:ext uri="{FF2B5EF4-FFF2-40B4-BE49-F238E27FC236}">
                <a16:creationId xmlns:a16="http://schemas.microsoft.com/office/drawing/2014/main" id="{22C42600-9F3C-46E0-9E48-D52BED97EE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65936"/>
            <a:ext cx="9144000" cy="4389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3414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64635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</TotalTime>
  <Words>216</Words>
  <Application>Microsoft Office PowerPoint</Application>
  <PresentationFormat>On-screen Show (4:3)</PresentationFormat>
  <Paragraphs>23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Britannic Bold</vt:lpstr>
      <vt:lpstr>Calibri</vt:lpstr>
      <vt:lpstr>Calibri Light</vt:lpstr>
      <vt:lpstr>1_Office Theme</vt:lpstr>
      <vt:lpstr>Office Theme</vt:lpstr>
      <vt:lpstr>PowerPoint Presentation</vt:lpstr>
      <vt:lpstr>What Happened To Hell?</vt:lpstr>
      <vt:lpstr>What Happened To Hell?</vt:lpstr>
      <vt:lpstr>1. Hell is a Place of Punishment</vt:lpstr>
      <vt:lpstr>2. Jesus Describes Hell</vt:lpstr>
      <vt:lpstr>3. Hell is Eternal</vt:lpstr>
      <vt:lpstr>4. Hell Has No Desire For Companionship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 Rogers</dc:creator>
  <cp:lastModifiedBy>Michael Hepner</cp:lastModifiedBy>
  <cp:revision>10</cp:revision>
  <dcterms:created xsi:type="dcterms:W3CDTF">2018-06-08T16:57:35Z</dcterms:created>
  <dcterms:modified xsi:type="dcterms:W3CDTF">2018-06-10T22:08:34Z</dcterms:modified>
</cp:coreProperties>
</file>