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8"/>
  </p:notesMasterIdLst>
  <p:sldIdLst>
    <p:sldId id="257" r:id="rId3"/>
    <p:sldId id="263" r:id="rId4"/>
    <p:sldId id="262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61" r:id="rId16"/>
    <p:sldId id="26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4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10C719-D485-4FDB-A678-B10ABFBE2089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60CDC0-4213-4820-823D-7A219C2C3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63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52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44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31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6831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18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489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1390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9848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020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0075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27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6004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858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9222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74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569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79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91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129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109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137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930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9C7B5-D189-4345-8517-F07F9C75C9A2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9C8D8-C503-4DEF-B7BD-641DE1868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2774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3870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E9B7C-F358-4309-A9CE-833F18DB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85378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The Fruits Are Sinful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382E7-2FAC-4DBD-BE00-0C8444379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Gambling is addictive.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Gambling destroys lives. 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3756A231-9AE7-46C5-BEDB-059C7D53B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5621" y="3251129"/>
            <a:ext cx="1905000" cy="2143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2460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E9B7C-F358-4309-A9CE-833F18DB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85378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The Fruits Are Sinful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382E7-2FAC-4DBD-BE00-0C8444379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Gambling is addictive.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Gambling destroys lives.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Gambling has evil companions.</a:t>
            </a:r>
          </a:p>
        </p:txBody>
      </p:sp>
    </p:spTree>
    <p:extLst>
      <p:ext uri="{BB962C8B-B14F-4D97-AF65-F5344CB8AC3E}">
        <p14:creationId xmlns:p14="http://schemas.microsoft.com/office/powerpoint/2010/main" val="148938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E9B7C-F358-4309-A9CE-833F18DB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85378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The Fruits Are Sinful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382E7-2FAC-4DBD-BE00-0C8444379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Gambling is addictive.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Gambling destroys lives.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Gambling has evil companions.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Gambling contributes to crime </a:t>
            </a:r>
            <a:br>
              <a:rPr lang="en-US" sz="3200" b="1" dirty="0"/>
            </a:br>
            <a:r>
              <a:rPr lang="en-US" sz="3200" b="1" dirty="0"/>
              <a:t>and other sins.</a:t>
            </a:r>
          </a:p>
        </p:txBody>
      </p:sp>
      <p:pic>
        <p:nvPicPr>
          <p:cNvPr id="4" name="Picture 8" descr="Image result for what happens in Vegas">
            <a:extLst>
              <a:ext uri="{FF2B5EF4-FFF2-40B4-BE49-F238E27FC236}">
                <a16:creationId xmlns:a16="http://schemas.microsoft.com/office/drawing/2014/main" id="{0C6D1C3C-7EAD-4B38-B5BA-43B6D784E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169589"/>
            <a:ext cx="4152486" cy="247202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4945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E9B7C-F358-4309-A9CE-833F18DB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85378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The Fruits Are Sinful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382E7-2FAC-4DBD-BE00-0C8444379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Gambling is addictive.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Gambling destroys lives.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Gambling has evil companions.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Gambling contributes to crime </a:t>
            </a:r>
            <a:br>
              <a:rPr lang="en-US" sz="3200" b="1" dirty="0"/>
            </a:br>
            <a:r>
              <a:rPr lang="en-US" sz="3200" b="1" dirty="0"/>
              <a:t>and other sins.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Gambling destroys our influence.  </a:t>
            </a:r>
          </a:p>
        </p:txBody>
      </p:sp>
    </p:spTree>
    <p:extLst>
      <p:ext uri="{BB962C8B-B14F-4D97-AF65-F5344CB8AC3E}">
        <p14:creationId xmlns:p14="http://schemas.microsoft.com/office/powerpoint/2010/main" val="87605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Related image">
            <a:extLst>
              <a:ext uri="{FF2B5EF4-FFF2-40B4-BE49-F238E27FC236}">
                <a16:creationId xmlns:a16="http://schemas.microsoft.com/office/drawing/2014/main" id="{77460E9B-BC67-4880-B1D4-64CE1EFBD3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1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B661B6C-E99A-41D8-B5FD-6EA915BB3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0244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What is Wrong With Gambling?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4B8EC-33C2-4172-B9C2-59260AE21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82813"/>
            <a:ext cx="7886700" cy="160730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The Principle is Sinful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The Motivation is Sinful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The Fruits are Sinful</a:t>
            </a:r>
          </a:p>
        </p:txBody>
      </p:sp>
    </p:spTree>
    <p:extLst>
      <p:ext uri="{BB962C8B-B14F-4D97-AF65-F5344CB8AC3E}">
        <p14:creationId xmlns:p14="http://schemas.microsoft.com/office/powerpoint/2010/main" val="1979333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18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gambling">
            <a:extLst>
              <a:ext uri="{FF2B5EF4-FFF2-40B4-BE49-F238E27FC236}">
                <a16:creationId xmlns:a16="http://schemas.microsoft.com/office/drawing/2014/main" id="{7750EB82-8110-435E-ABD5-CA1D2959A6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4EE90-7B3B-41F5-8AF2-EA6CB6F73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4190" y="2478154"/>
            <a:ext cx="4831243" cy="3803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>
                <a:ln w="6350">
                  <a:solidFill>
                    <a:schemeClr val="bg1"/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  What Does    the Bible </a:t>
            </a:r>
            <a:br>
              <a:rPr lang="en-US" sz="4800" dirty="0">
                <a:ln w="6350">
                  <a:solidFill>
                    <a:schemeClr val="bg1"/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</a:br>
            <a:r>
              <a:rPr lang="en-US" sz="4800" dirty="0">
                <a:ln w="6350">
                  <a:solidFill>
                    <a:schemeClr val="bg1"/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  Say About</a:t>
            </a:r>
            <a:r>
              <a:rPr lang="en-US" sz="700" dirty="0">
                <a:ln w="6350">
                  <a:solidFill>
                    <a:schemeClr val="bg1"/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 </a:t>
            </a:r>
            <a:br>
              <a:rPr lang="en-US" sz="5400" dirty="0">
                <a:ln w="6350">
                  <a:solidFill>
                    <a:schemeClr val="bg1"/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</a:br>
            <a:endParaRPr lang="en-US" sz="800" dirty="0">
              <a:ln w="6350">
                <a:solidFill>
                  <a:schemeClr val="bg1"/>
                </a:solidFill>
              </a:ln>
              <a:latin typeface="Arial Black" panose="020B0A04020102020204" pitchFamily="34" charset="0"/>
              <a:cs typeface="Aharoni" panose="020B0604020202020204" pitchFamily="2" charset="-79"/>
            </a:endParaRPr>
          </a:p>
          <a:p>
            <a:pPr marL="0" indent="0" algn="ctr">
              <a:buNone/>
            </a:pPr>
            <a:r>
              <a:rPr lang="en-US" sz="5400" dirty="0">
                <a:ln w="6350">
                  <a:solidFill>
                    <a:schemeClr val="bg1"/>
                  </a:solidFill>
                </a:ln>
                <a:latin typeface="Arial Black" panose="020B0A04020102020204" pitchFamily="34" charset="0"/>
                <a:cs typeface="Aharoni" panose="020B0604020202020204" pitchFamily="2" charset="-79"/>
              </a:rPr>
              <a:t>GAMBLING?</a:t>
            </a:r>
          </a:p>
        </p:txBody>
      </p:sp>
    </p:spTree>
    <p:extLst>
      <p:ext uri="{BB962C8B-B14F-4D97-AF65-F5344CB8AC3E}">
        <p14:creationId xmlns:p14="http://schemas.microsoft.com/office/powerpoint/2010/main" val="1649576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91BF3-6C3F-4CED-B7B6-4C1CA89B1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What is Gambling?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B0567-8602-4AA9-A873-848250C3B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87088"/>
            <a:ext cx="39433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Gambling is the betting or staking of something of value, with the consciousness of risk and hope of gain, on the outcome of a game, a contest, or an uncertain event.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9C90D24D-65EA-4069-9074-DBA9807FDA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515" y="217971"/>
            <a:ext cx="2809461" cy="2085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0709CB67-5A1A-49FA-9465-D7E19FF7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976" y="2422457"/>
            <a:ext cx="3810000" cy="254317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Image result for miami valley gaming">
            <a:extLst>
              <a:ext uri="{FF2B5EF4-FFF2-40B4-BE49-F238E27FC236}">
                <a16:creationId xmlns:a16="http://schemas.microsoft.com/office/drawing/2014/main" id="{D3BB9C00-D55D-42DA-8365-C8FD4480A5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72" b="46082"/>
          <a:stretch/>
        </p:blipFill>
        <p:spPr bwMode="auto">
          <a:xfrm>
            <a:off x="0" y="5179158"/>
            <a:ext cx="9144000" cy="1685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594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E9B7C-F358-4309-A9CE-833F18DB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8537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The Principle Is Sinful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382E7-2FAC-4DBD-BE00-0C8444379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Gambling violates the authorized means of gaining wealth. </a:t>
            </a:r>
          </a:p>
          <a:p>
            <a:endParaRPr lang="en-US" sz="800" b="1" dirty="0"/>
          </a:p>
          <a:p>
            <a:r>
              <a:rPr lang="en-US" b="1" dirty="0"/>
              <a:t>Work 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Luke 10:7; Eph. 4:28; 2 Thess. 3:10</a:t>
            </a:r>
          </a:p>
          <a:p>
            <a:r>
              <a:rPr lang="en-US" b="1" dirty="0"/>
              <a:t>Commerce, exchange of goods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Matt. 13:44; Acts 4:34-37; James 4:13</a:t>
            </a:r>
          </a:p>
          <a:p>
            <a:r>
              <a:rPr lang="en-US" b="1" dirty="0"/>
              <a:t>Gift - </a:t>
            </a:r>
            <a:r>
              <a:rPr lang="en-US" b="1" dirty="0">
                <a:solidFill>
                  <a:srgbClr val="002060"/>
                </a:solidFill>
              </a:rPr>
              <a:t>Eph. 4:28; Matt. 2:11; Acts 20:35</a:t>
            </a:r>
          </a:p>
          <a:p>
            <a:r>
              <a:rPr lang="en-US" b="1" dirty="0"/>
              <a:t>Inheritance - </a:t>
            </a:r>
            <a:r>
              <a:rPr lang="en-US" b="1" dirty="0">
                <a:solidFill>
                  <a:srgbClr val="002060"/>
                </a:solidFill>
              </a:rPr>
              <a:t>Num. 27:1-11; Luke 15:12</a:t>
            </a:r>
          </a:p>
        </p:txBody>
      </p:sp>
    </p:spTree>
    <p:extLst>
      <p:ext uri="{BB962C8B-B14F-4D97-AF65-F5344CB8AC3E}">
        <p14:creationId xmlns:p14="http://schemas.microsoft.com/office/powerpoint/2010/main" val="136284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E9B7C-F358-4309-A9CE-833F18DB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8537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The Principle Is Sinful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382E7-2FAC-4DBD-BE00-0C8444379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11062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Gambling violates the principle of stewardship. </a:t>
            </a:r>
          </a:p>
          <a:p>
            <a:endParaRPr lang="en-US" sz="800" b="1" dirty="0"/>
          </a:p>
          <a:p>
            <a:pPr lvl="1"/>
            <a:r>
              <a:rPr lang="en-US" sz="2800" b="1" dirty="0"/>
              <a:t>A steward is a manager overseeing the property of another, to whom he must give an account.  </a:t>
            </a:r>
          </a:p>
          <a:p>
            <a:pPr lvl="2"/>
            <a:r>
              <a:rPr lang="en-US" sz="2800" b="1" dirty="0">
                <a:solidFill>
                  <a:srgbClr val="002060"/>
                </a:solidFill>
              </a:rPr>
              <a:t>1 Peter 4:10</a:t>
            </a:r>
          </a:p>
          <a:p>
            <a:pPr lvl="2"/>
            <a:r>
              <a:rPr lang="en-US" sz="2800" b="1" dirty="0">
                <a:solidFill>
                  <a:srgbClr val="002060"/>
                </a:solidFill>
              </a:rPr>
              <a:t>Psalm 24:1</a:t>
            </a:r>
          </a:p>
          <a:p>
            <a:pPr lvl="2"/>
            <a:r>
              <a:rPr lang="en-US" sz="2800" b="1" dirty="0">
                <a:solidFill>
                  <a:srgbClr val="002060"/>
                </a:solidFill>
              </a:rPr>
              <a:t>Acts 5:4 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202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E9B7C-F358-4309-A9CE-833F18DB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8537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The Principle Is Sinful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382E7-2FAC-4DBD-BE00-0C8444379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200" b="1" dirty="0"/>
              <a:t>Gambling violates the principle of brotherly love. </a:t>
            </a:r>
          </a:p>
          <a:p>
            <a:endParaRPr lang="en-US" sz="800" b="1" dirty="0"/>
          </a:p>
          <a:p>
            <a:r>
              <a:rPr lang="en-US" b="1" dirty="0"/>
              <a:t>The only way to win at gambling is if others lose their wager.  </a:t>
            </a:r>
          </a:p>
          <a:p>
            <a:endParaRPr lang="en-US" sz="800" b="1" dirty="0"/>
          </a:p>
          <a:p>
            <a:r>
              <a:rPr lang="en-US" b="1" dirty="0"/>
              <a:t>We are to love our neighbor -</a:t>
            </a:r>
            <a:r>
              <a:rPr lang="en-US" sz="2800" b="1" dirty="0">
                <a:solidFill>
                  <a:srgbClr val="002060"/>
                </a:solidFill>
              </a:rPr>
              <a:t> Matt. 22:39</a:t>
            </a:r>
          </a:p>
          <a:p>
            <a:r>
              <a:rPr lang="en-US" b="1" dirty="0"/>
              <a:t>We are to do unto them as we want them to do unto us - </a:t>
            </a:r>
            <a:r>
              <a:rPr lang="en-US" b="1" dirty="0">
                <a:solidFill>
                  <a:srgbClr val="002060"/>
                </a:solidFill>
              </a:rPr>
              <a:t>Matt. 7:12</a:t>
            </a:r>
          </a:p>
          <a:p>
            <a:r>
              <a:rPr lang="en-US" b="1" dirty="0"/>
              <a:t>Love does no harm - </a:t>
            </a:r>
            <a:r>
              <a:rPr lang="en-US" b="1" dirty="0">
                <a:solidFill>
                  <a:srgbClr val="002060"/>
                </a:solidFill>
              </a:rPr>
              <a:t>Rom. 13:10</a:t>
            </a:r>
          </a:p>
        </p:txBody>
      </p:sp>
    </p:spTree>
    <p:extLst>
      <p:ext uri="{BB962C8B-B14F-4D97-AF65-F5344CB8AC3E}">
        <p14:creationId xmlns:p14="http://schemas.microsoft.com/office/powerpoint/2010/main" val="3239359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E9B7C-F358-4309-A9CE-833F18DB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85378"/>
          </a:xfr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The Motivation Is Sinful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382E7-2FAC-4DBD-BE00-0C8444379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Greed</a:t>
            </a:r>
          </a:p>
          <a:p>
            <a:pPr marL="457200" lvl="1" indent="0">
              <a:buNone/>
            </a:pP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</a:rPr>
              <a:t>1 Timothy 6:9-10</a:t>
            </a:r>
          </a:p>
          <a:p>
            <a:pPr marL="457200" lvl="1" indent="0">
              <a:buNone/>
            </a:pP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</a:rPr>
              <a:t>Eccl. 5:10-12</a:t>
            </a:r>
          </a:p>
          <a:p>
            <a:pPr marL="457200" lvl="1" indent="0">
              <a:buNone/>
            </a:pPr>
            <a:endParaRPr lang="en-US" sz="9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Covetousness </a:t>
            </a:r>
            <a:endParaRPr lang="en-US" sz="800" b="1" dirty="0"/>
          </a:p>
          <a:p>
            <a:pPr marL="457200" lvl="1" indent="0">
              <a:buNone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Luke 12:15</a:t>
            </a:r>
          </a:p>
          <a:p>
            <a:pPr marL="457200" lvl="1" indent="0">
              <a:buNone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Ephesians 5:3-7</a:t>
            </a:r>
          </a:p>
          <a:p>
            <a:pPr marL="457200" lvl="1" indent="0">
              <a:buNone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Colossians 3:5-6</a:t>
            </a:r>
          </a:p>
        </p:txBody>
      </p:sp>
      <p:pic>
        <p:nvPicPr>
          <p:cNvPr id="4" name="Picture 4" descr="Image result for money">
            <a:extLst>
              <a:ext uri="{FF2B5EF4-FFF2-40B4-BE49-F238E27FC236}">
                <a16:creationId xmlns:a16="http://schemas.microsoft.com/office/drawing/2014/main" id="{B7DEC8B5-33DB-4613-9BE6-4FE11AD611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9722" y="3008451"/>
            <a:ext cx="4526446" cy="316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284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E9B7C-F358-4309-A9CE-833F18DB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85378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The Fruits Are Sinful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382E7-2FAC-4DBD-BE00-0C8444379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289360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E9B7C-F358-4309-A9CE-833F18DB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85378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The Fruits Are Sinful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382E7-2FAC-4DBD-BE00-0C8444379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Gambling is addictive. </a:t>
            </a:r>
          </a:p>
        </p:txBody>
      </p:sp>
      <p:pic>
        <p:nvPicPr>
          <p:cNvPr id="5" name="Picture 4" descr="Related image">
            <a:extLst>
              <a:ext uri="{FF2B5EF4-FFF2-40B4-BE49-F238E27FC236}">
                <a16:creationId xmlns:a16="http://schemas.microsoft.com/office/drawing/2014/main" id="{5F388071-847C-459C-9AC8-0499CB7DBE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48"/>
          <a:stretch/>
        </p:blipFill>
        <p:spPr bwMode="auto">
          <a:xfrm>
            <a:off x="3881644" y="3120181"/>
            <a:ext cx="4633706" cy="305678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4757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322</Words>
  <Application>Microsoft Office PowerPoint</Application>
  <PresentationFormat>On-screen Show (4:3)</PresentationFormat>
  <Paragraphs>62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Aharoni</vt:lpstr>
      <vt:lpstr>Arial</vt:lpstr>
      <vt:lpstr>Arial Black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What is Gambling?</vt:lpstr>
      <vt:lpstr>The Principle Is Sinful</vt:lpstr>
      <vt:lpstr>The Principle Is Sinful</vt:lpstr>
      <vt:lpstr>The Principle Is Sinful</vt:lpstr>
      <vt:lpstr>The Motivation Is Sinful</vt:lpstr>
      <vt:lpstr>The Fruits Are Sinful</vt:lpstr>
      <vt:lpstr>The Fruits Are Sinful</vt:lpstr>
      <vt:lpstr>The Fruits Are Sinful</vt:lpstr>
      <vt:lpstr>The Fruits Are Sinful</vt:lpstr>
      <vt:lpstr>The Fruits Are Sinful</vt:lpstr>
      <vt:lpstr>The Fruits Are Sinful</vt:lpstr>
      <vt:lpstr>What is Wrong With Gambling?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Gambling</dc:title>
  <dc:creator>Heath Rogers</dc:creator>
  <cp:lastModifiedBy>Michael Hepner</cp:lastModifiedBy>
  <cp:revision>19</cp:revision>
  <dcterms:created xsi:type="dcterms:W3CDTF">2018-06-08T16:31:53Z</dcterms:created>
  <dcterms:modified xsi:type="dcterms:W3CDTF">2018-06-10T22:13:59Z</dcterms:modified>
</cp:coreProperties>
</file>