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57" r:id="rId3"/>
    <p:sldId id="256" r:id="rId4"/>
    <p:sldId id="259" r:id="rId5"/>
    <p:sldId id="263" r:id="rId6"/>
    <p:sldId id="264" r:id="rId7"/>
    <p:sldId id="260" r:id="rId8"/>
    <p:sldId id="261" r:id="rId9"/>
    <p:sldId id="262" r:id="rId10"/>
    <p:sldId id="25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C53AF-074E-427B-8439-F8C3E558F988}" type="datetimeFigureOut">
              <a:rPr lang="en-US" smtClean="0"/>
              <a:t>5/20/2018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1BCD6-7159-4F5E-B6E3-C27DF8A92940}" type="slidenum">
              <a:rPr lang="en-US" smtClean="0"/>
              <a:t>‹#›</a:t>
            </a:fld>
            <a:endParaRPr lang="en-US"/>
          </a:p>
        </p:txBody>
      </p:sp>
    </p:spTree>
    <p:extLst>
      <p:ext uri="{BB962C8B-B14F-4D97-AF65-F5344CB8AC3E}">
        <p14:creationId xmlns:p14="http://schemas.microsoft.com/office/powerpoint/2010/main" val="338251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4140514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19282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263589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3009496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019136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3812621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2273280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3CD8E3-9333-4BED-8F25-73542ADD28F5}" type="datetimeFigureOut">
              <a:rPr lang="en-US" smtClean="0"/>
              <a:t>5/20/2018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3055857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3CD8E3-9333-4BED-8F25-73542ADD28F5}" type="datetimeFigureOut">
              <a:rPr lang="en-US" smtClean="0"/>
              <a:t>5/20/2018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40795131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3CD8E3-9333-4BED-8F25-73542ADD28F5}" type="datetimeFigureOut">
              <a:rPr lang="en-US" smtClean="0"/>
              <a:t>5/20/2018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1321820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4037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4252184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295096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2485523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92889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3CD8E3-9333-4BED-8F25-73542ADD28F5}" type="datetimeFigureOut">
              <a:rPr lang="en-US" smtClean="0"/>
              <a:t>5/20/2018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3684543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402324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3CD8E3-9333-4BED-8F25-73542ADD28F5}" type="datetimeFigureOut">
              <a:rPr lang="en-US" smtClean="0"/>
              <a:t>5/20/2018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800409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3CD8E3-9333-4BED-8F25-73542ADD28F5}" type="datetimeFigureOut">
              <a:rPr lang="en-US" smtClean="0"/>
              <a:t>5/20/2018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222715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3CD8E3-9333-4BED-8F25-73542ADD28F5}" type="datetimeFigureOut">
              <a:rPr lang="en-US" smtClean="0"/>
              <a:t>5/20/2018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30361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766292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3CD8E3-9333-4BED-8F25-73542ADD28F5}" type="datetimeFigureOut">
              <a:rPr lang="en-US" smtClean="0"/>
              <a:t>5/20/2018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07626-6D07-4FA5-8B89-90227EFD0FFF}" type="slidenum">
              <a:rPr lang="en-US" smtClean="0"/>
              <a:t>‹#›</a:t>
            </a:fld>
            <a:endParaRPr lang="en-US"/>
          </a:p>
        </p:txBody>
      </p:sp>
    </p:spTree>
    <p:extLst>
      <p:ext uri="{BB962C8B-B14F-4D97-AF65-F5344CB8AC3E}">
        <p14:creationId xmlns:p14="http://schemas.microsoft.com/office/powerpoint/2010/main" val="124416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CD8E3-9333-4BED-8F25-73542ADD28F5}" type="datetimeFigureOut">
              <a:rPr lang="en-US" smtClean="0"/>
              <a:t>5/20/2018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07626-6D07-4FA5-8B89-90227EFD0FFF}" type="slidenum">
              <a:rPr lang="en-US" smtClean="0"/>
              <a:t>‹#›</a:t>
            </a:fld>
            <a:endParaRPr lang="en-US"/>
          </a:p>
        </p:txBody>
      </p:sp>
    </p:spTree>
    <p:extLst>
      <p:ext uri="{BB962C8B-B14F-4D97-AF65-F5344CB8AC3E}">
        <p14:creationId xmlns:p14="http://schemas.microsoft.com/office/powerpoint/2010/main" val="17481378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CD8E3-9333-4BED-8F25-73542ADD28F5}" type="datetimeFigureOut">
              <a:rPr lang="en-US" smtClean="0"/>
              <a:t>5/20/2018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07626-6D07-4FA5-8B89-90227EFD0FFF}" type="slidenum">
              <a:rPr lang="en-US" smtClean="0"/>
              <a:t>‹#›</a:t>
            </a:fld>
            <a:endParaRPr lang="en-US"/>
          </a:p>
        </p:txBody>
      </p:sp>
    </p:spTree>
    <p:extLst>
      <p:ext uri="{BB962C8B-B14F-4D97-AF65-F5344CB8AC3E}">
        <p14:creationId xmlns:p14="http://schemas.microsoft.com/office/powerpoint/2010/main" val="409382099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71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D6456333-8B7C-4FF2-B77B-2A28514C2E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9413"/>
            <a:ext cx="9144000" cy="609758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2E39570-03E2-48AC-8646-47D272E24448}"/>
              </a:ext>
            </a:extLst>
          </p:cNvPr>
          <p:cNvSpPr>
            <a:spLocks noGrp="1"/>
          </p:cNvSpPr>
          <p:nvPr>
            <p:ph type="ctrTitle"/>
          </p:nvPr>
        </p:nvSpPr>
        <p:spPr>
          <a:xfrm>
            <a:off x="685800" y="526018"/>
            <a:ext cx="7772400" cy="2005150"/>
          </a:xfrm>
        </p:spPr>
        <p:txBody>
          <a:bodyPr>
            <a:normAutofit/>
          </a:bodyPr>
          <a:lstStyle/>
          <a:p>
            <a:r>
              <a:rPr lang="en-US" sz="6600" b="1" dirty="0">
                <a:effectLst>
                  <a:outerShdw blurRad="38100" dist="38100" dir="2700000" algn="tl">
                    <a:srgbClr val="000000">
                      <a:alpha val="43137"/>
                    </a:srgbClr>
                  </a:outerShdw>
                </a:effectLst>
                <a:latin typeface="+mn-lt"/>
              </a:rPr>
              <a:t>Do You Have the Hunger?</a:t>
            </a:r>
          </a:p>
        </p:txBody>
      </p:sp>
    </p:spTree>
    <p:extLst>
      <p:ext uri="{BB962C8B-B14F-4D97-AF65-F5344CB8AC3E}">
        <p14:creationId xmlns:p14="http://schemas.microsoft.com/office/powerpoint/2010/main" val="3602543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59CD8-F7DE-4626-9F98-D3D77D4A4F05}"/>
              </a:ext>
            </a:extLst>
          </p:cNvPr>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Beatitudes</a:t>
            </a:r>
          </a:p>
        </p:txBody>
      </p:sp>
      <p:sp>
        <p:nvSpPr>
          <p:cNvPr id="3" name="Content Placeholder 2">
            <a:extLst>
              <a:ext uri="{FF2B5EF4-FFF2-40B4-BE49-F238E27FC236}">
                <a16:creationId xmlns:a16="http://schemas.microsoft.com/office/drawing/2014/main" id="{A4538081-AB64-4156-AEAD-54606FE92F52}"/>
              </a:ext>
            </a:extLst>
          </p:cNvPr>
          <p:cNvSpPr>
            <a:spLocks noGrp="1"/>
          </p:cNvSpPr>
          <p:nvPr>
            <p:ph idx="1"/>
          </p:nvPr>
        </p:nvSpPr>
        <p:spPr>
          <a:xfrm>
            <a:off x="628650" y="1891885"/>
            <a:ext cx="7886700" cy="4351338"/>
          </a:xfrm>
        </p:spPr>
        <p:txBody>
          <a:bodyPr>
            <a:normAutofit/>
          </a:bodyPr>
          <a:lstStyle/>
          <a:p>
            <a:r>
              <a:rPr lang="en-US" sz="3200" b="1" dirty="0"/>
              <a:t>“Blessed are the poor in spirit…” </a:t>
            </a:r>
          </a:p>
          <a:p>
            <a:r>
              <a:rPr lang="en-US" sz="3200" b="1" dirty="0"/>
              <a:t>“Blessed are those who mourn…” </a:t>
            </a:r>
          </a:p>
          <a:p>
            <a:r>
              <a:rPr lang="en-US" sz="3200" b="1" dirty="0"/>
              <a:t>“Blessed are the meek…” </a:t>
            </a:r>
          </a:p>
          <a:p>
            <a:r>
              <a:rPr lang="en-US" sz="3200" b="1" dirty="0"/>
              <a:t>“Blessed are those who hunger and thirst 	for righteousness…”</a:t>
            </a:r>
          </a:p>
          <a:p>
            <a:pPr marL="0" indent="0" algn="r">
              <a:buNone/>
            </a:pPr>
            <a:r>
              <a:rPr lang="en-US" sz="3200" b="1" dirty="0"/>
              <a:t>Matthew 5:3-6</a:t>
            </a:r>
          </a:p>
          <a:p>
            <a:endParaRPr lang="en-US" sz="3200" b="1" dirty="0"/>
          </a:p>
        </p:txBody>
      </p:sp>
    </p:spTree>
    <p:extLst>
      <p:ext uri="{BB962C8B-B14F-4D97-AF65-F5344CB8AC3E}">
        <p14:creationId xmlns:p14="http://schemas.microsoft.com/office/powerpoint/2010/main" val="519249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D3E5-0CFF-462B-9B0D-45D3276D839F}"/>
              </a:ext>
            </a:extLst>
          </p:cNvPr>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“Hunger and Thirst”</a:t>
            </a:r>
          </a:p>
        </p:txBody>
      </p:sp>
      <p:sp>
        <p:nvSpPr>
          <p:cNvPr id="3" name="Content Placeholder 2">
            <a:extLst>
              <a:ext uri="{FF2B5EF4-FFF2-40B4-BE49-F238E27FC236}">
                <a16:creationId xmlns:a16="http://schemas.microsoft.com/office/drawing/2014/main" id="{281495A0-85D5-428E-917B-28B918FA972B}"/>
              </a:ext>
            </a:extLst>
          </p:cNvPr>
          <p:cNvSpPr>
            <a:spLocks noGrp="1"/>
          </p:cNvSpPr>
          <p:nvPr>
            <p:ph idx="1"/>
          </p:nvPr>
        </p:nvSpPr>
        <p:spPr>
          <a:xfrm>
            <a:off x="628650" y="1961321"/>
            <a:ext cx="7886700" cy="4215641"/>
          </a:xfrm>
        </p:spPr>
        <p:txBody>
          <a:bodyPr>
            <a:normAutofit/>
          </a:bodyPr>
          <a:lstStyle/>
          <a:p>
            <a:r>
              <a:rPr lang="en-US" sz="3200" b="1" dirty="0"/>
              <a:t>Hunger and thirst are </a:t>
            </a:r>
            <a:r>
              <a:rPr lang="en-US" sz="3200" b="1" i="1" dirty="0"/>
              <a:t>desires</a:t>
            </a:r>
            <a:r>
              <a:rPr lang="en-US" sz="3200" b="1" dirty="0"/>
              <a:t> that have to be </a:t>
            </a:r>
            <a:r>
              <a:rPr lang="en-US" sz="3200" b="1" i="1" dirty="0"/>
              <a:t>fulfilled</a:t>
            </a:r>
            <a:r>
              <a:rPr lang="en-US" sz="3200" b="1" dirty="0"/>
              <a:t>. </a:t>
            </a:r>
          </a:p>
          <a:p>
            <a:endParaRPr lang="en-US" sz="800" b="1" dirty="0"/>
          </a:p>
          <a:p>
            <a:r>
              <a:rPr lang="en-US" sz="3200" b="1" dirty="0"/>
              <a:t>Esau sold his birthright for one meal because he felt starved - </a:t>
            </a:r>
            <a:r>
              <a:rPr lang="en-US" sz="3200" b="1" dirty="0">
                <a:solidFill>
                  <a:schemeClr val="accent2">
                    <a:lumMod val="50000"/>
                  </a:schemeClr>
                </a:solidFill>
              </a:rPr>
              <a:t>Genesis 25:29-34</a:t>
            </a:r>
          </a:p>
          <a:p>
            <a:r>
              <a:rPr lang="en-US" sz="3200" b="1" dirty="0"/>
              <a:t>Fasting forty days put the Lord in a position to be tempted - </a:t>
            </a:r>
            <a:r>
              <a:rPr lang="en-US" sz="3200" b="1" dirty="0">
                <a:solidFill>
                  <a:schemeClr val="accent2">
                    <a:lumMod val="50000"/>
                  </a:schemeClr>
                </a:solidFill>
              </a:rPr>
              <a:t>Matthew 4:1-3</a:t>
            </a:r>
          </a:p>
          <a:p>
            <a:endParaRPr lang="en-US" sz="3200" b="1" dirty="0"/>
          </a:p>
        </p:txBody>
      </p:sp>
    </p:spTree>
    <p:extLst>
      <p:ext uri="{BB962C8B-B14F-4D97-AF65-F5344CB8AC3E}">
        <p14:creationId xmlns:p14="http://schemas.microsoft.com/office/powerpoint/2010/main" val="2688219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D3E5-0CFF-462B-9B0D-45D3276D839F}"/>
              </a:ext>
            </a:extLst>
          </p:cNvPr>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“Righteousness”</a:t>
            </a:r>
          </a:p>
        </p:txBody>
      </p:sp>
      <p:sp>
        <p:nvSpPr>
          <p:cNvPr id="3" name="Content Placeholder 2">
            <a:extLst>
              <a:ext uri="{FF2B5EF4-FFF2-40B4-BE49-F238E27FC236}">
                <a16:creationId xmlns:a16="http://schemas.microsoft.com/office/drawing/2014/main" id="{281495A0-85D5-428E-917B-28B918FA972B}"/>
              </a:ext>
            </a:extLst>
          </p:cNvPr>
          <p:cNvSpPr>
            <a:spLocks noGrp="1"/>
          </p:cNvSpPr>
          <p:nvPr>
            <p:ph idx="1"/>
          </p:nvPr>
        </p:nvSpPr>
        <p:spPr>
          <a:xfrm>
            <a:off x="628650" y="1961321"/>
            <a:ext cx="7886700" cy="4215641"/>
          </a:xfrm>
        </p:spPr>
        <p:txBody>
          <a:bodyPr>
            <a:normAutofit/>
          </a:bodyPr>
          <a:lstStyle/>
          <a:p>
            <a:r>
              <a:rPr lang="en-US" sz="3200" b="1" dirty="0"/>
              <a:t>Legal Sense: </a:t>
            </a:r>
            <a:r>
              <a:rPr lang="en-US" b="1" dirty="0"/>
              <a:t>Justification, a right relationship with God - </a:t>
            </a:r>
            <a:r>
              <a:rPr lang="en-US" b="1" dirty="0">
                <a:solidFill>
                  <a:schemeClr val="accent2">
                    <a:lumMod val="50000"/>
                  </a:schemeClr>
                </a:solidFill>
              </a:rPr>
              <a:t>Romans 9:30-10:4</a:t>
            </a:r>
            <a:endParaRPr lang="en-US" b="1" dirty="0"/>
          </a:p>
          <a:p>
            <a:endParaRPr lang="en-US" sz="800" b="1" dirty="0"/>
          </a:p>
          <a:p>
            <a:r>
              <a:rPr lang="en-US" sz="3200" b="1" dirty="0"/>
              <a:t>Moral Sense: </a:t>
            </a:r>
            <a:r>
              <a:rPr lang="en-US" b="1" dirty="0"/>
              <a:t>Character and conduct that pleases God - </a:t>
            </a:r>
            <a:r>
              <a:rPr lang="en-US" b="1" dirty="0">
                <a:solidFill>
                  <a:schemeClr val="accent2">
                    <a:lumMod val="50000"/>
                  </a:schemeClr>
                </a:solidFill>
              </a:rPr>
              <a:t>Matthew 5:20</a:t>
            </a:r>
            <a:r>
              <a:rPr lang="en-US" b="1" dirty="0"/>
              <a:t> </a:t>
            </a:r>
          </a:p>
          <a:p>
            <a:endParaRPr lang="en-US" sz="800" b="1" dirty="0"/>
          </a:p>
          <a:p>
            <a:r>
              <a:rPr lang="en-US" sz="3200" b="1" dirty="0"/>
              <a:t>Social Sense: </a:t>
            </a:r>
            <a:r>
              <a:rPr lang="en-US" b="1" dirty="0"/>
              <a:t>Treating others with justice and fairness - </a:t>
            </a:r>
            <a:r>
              <a:rPr lang="en-US" b="1" dirty="0">
                <a:solidFill>
                  <a:schemeClr val="accent2">
                    <a:lumMod val="50000"/>
                  </a:schemeClr>
                </a:solidFill>
              </a:rPr>
              <a:t>Proverbs 14:34</a:t>
            </a:r>
            <a:endParaRPr lang="en-US" sz="3200" b="1" dirty="0">
              <a:solidFill>
                <a:schemeClr val="accent2">
                  <a:lumMod val="50000"/>
                </a:schemeClr>
              </a:solidFill>
            </a:endParaRPr>
          </a:p>
        </p:txBody>
      </p:sp>
    </p:spTree>
    <p:extLst>
      <p:ext uri="{BB962C8B-B14F-4D97-AF65-F5344CB8AC3E}">
        <p14:creationId xmlns:p14="http://schemas.microsoft.com/office/powerpoint/2010/main" val="1520043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D3E5-0CFF-462B-9B0D-45D3276D839F}"/>
              </a:ext>
            </a:extLst>
          </p:cNvPr>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Those Who Had the Hunger</a:t>
            </a:r>
          </a:p>
        </p:txBody>
      </p:sp>
      <p:sp>
        <p:nvSpPr>
          <p:cNvPr id="3" name="Content Placeholder 2">
            <a:extLst>
              <a:ext uri="{FF2B5EF4-FFF2-40B4-BE49-F238E27FC236}">
                <a16:creationId xmlns:a16="http://schemas.microsoft.com/office/drawing/2014/main" id="{281495A0-85D5-428E-917B-28B918FA972B}"/>
              </a:ext>
            </a:extLst>
          </p:cNvPr>
          <p:cNvSpPr>
            <a:spLocks noGrp="1"/>
          </p:cNvSpPr>
          <p:nvPr>
            <p:ph idx="1"/>
          </p:nvPr>
        </p:nvSpPr>
        <p:spPr>
          <a:xfrm>
            <a:off x="628650" y="1961321"/>
            <a:ext cx="7886700" cy="4215641"/>
          </a:xfrm>
        </p:spPr>
        <p:txBody>
          <a:bodyPr>
            <a:normAutofit/>
          </a:bodyPr>
          <a:lstStyle/>
          <a:p>
            <a:r>
              <a:rPr lang="en-US" sz="3200" b="1" dirty="0"/>
              <a:t>The Bereans - </a:t>
            </a:r>
            <a:r>
              <a:rPr lang="en-US" sz="3200" b="1" dirty="0">
                <a:solidFill>
                  <a:schemeClr val="accent2">
                    <a:lumMod val="50000"/>
                  </a:schemeClr>
                </a:solidFill>
              </a:rPr>
              <a:t>Acts 17:10-12</a:t>
            </a:r>
          </a:p>
          <a:p>
            <a:endParaRPr lang="en-US" sz="800" b="1" dirty="0"/>
          </a:p>
          <a:p>
            <a:r>
              <a:rPr lang="en-US" sz="3200" b="1" dirty="0"/>
              <a:t>The Twelve Disciples - </a:t>
            </a:r>
            <a:r>
              <a:rPr lang="en-US" sz="3200" b="1" dirty="0">
                <a:solidFill>
                  <a:schemeClr val="accent2">
                    <a:lumMod val="50000"/>
                  </a:schemeClr>
                </a:solidFill>
              </a:rPr>
              <a:t>John 6:66-69</a:t>
            </a:r>
          </a:p>
          <a:p>
            <a:endParaRPr lang="en-US" sz="800" b="1" dirty="0"/>
          </a:p>
          <a:p>
            <a:r>
              <a:rPr lang="en-US" sz="3200" b="1" dirty="0"/>
              <a:t>The Apostle Paul - </a:t>
            </a:r>
            <a:r>
              <a:rPr lang="en-US" sz="3200" b="1" dirty="0">
                <a:solidFill>
                  <a:schemeClr val="accent2">
                    <a:lumMod val="50000"/>
                  </a:schemeClr>
                </a:solidFill>
              </a:rPr>
              <a:t>Philippians 3:12-15</a:t>
            </a:r>
          </a:p>
          <a:p>
            <a:endParaRPr lang="en-US" sz="3200" b="1" dirty="0"/>
          </a:p>
        </p:txBody>
      </p:sp>
    </p:spTree>
    <p:extLst>
      <p:ext uri="{BB962C8B-B14F-4D97-AF65-F5344CB8AC3E}">
        <p14:creationId xmlns:p14="http://schemas.microsoft.com/office/powerpoint/2010/main" val="3746799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D3E5-0CFF-462B-9B0D-45D3276D839F}"/>
              </a:ext>
            </a:extLst>
          </p:cNvPr>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Why We Must Have the Hunger</a:t>
            </a:r>
          </a:p>
        </p:txBody>
      </p:sp>
      <p:sp>
        <p:nvSpPr>
          <p:cNvPr id="3" name="Content Placeholder 2">
            <a:extLst>
              <a:ext uri="{FF2B5EF4-FFF2-40B4-BE49-F238E27FC236}">
                <a16:creationId xmlns:a16="http://schemas.microsoft.com/office/drawing/2014/main" id="{281495A0-85D5-428E-917B-28B918FA972B}"/>
              </a:ext>
            </a:extLst>
          </p:cNvPr>
          <p:cNvSpPr>
            <a:spLocks noGrp="1"/>
          </p:cNvSpPr>
          <p:nvPr>
            <p:ph idx="1"/>
          </p:nvPr>
        </p:nvSpPr>
        <p:spPr>
          <a:xfrm>
            <a:off x="628650" y="1961321"/>
            <a:ext cx="7886700" cy="4215641"/>
          </a:xfrm>
        </p:spPr>
        <p:txBody>
          <a:bodyPr>
            <a:normAutofit/>
          </a:bodyPr>
          <a:lstStyle/>
          <a:p>
            <a:r>
              <a:rPr lang="en-US" sz="3200" b="1" dirty="0"/>
              <a:t>It Is Only Natural - </a:t>
            </a:r>
            <a:r>
              <a:rPr lang="en-US" sz="3200" b="1" dirty="0">
                <a:solidFill>
                  <a:schemeClr val="accent2">
                    <a:lumMod val="50000"/>
                  </a:schemeClr>
                </a:solidFill>
              </a:rPr>
              <a:t>1 Peter 2:1-3</a:t>
            </a:r>
          </a:p>
          <a:p>
            <a:endParaRPr lang="en-US" sz="800" b="1" dirty="0"/>
          </a:p>
          <a:p>
            <a:r>
              <a:rPr lang="en-US" sz="3200" b="1" dirty="0"/>
              <a:t>It Doesn’t Come Naturally - </a:t>
            </a:r>
            <a:r>
              <a:rPr lang="en-US" sz="3200" b="1" dirty="0">
                <a:solidFill>
                  <a:schemeClr val="accent2">
                    <a:lumMod val="50000"/>
                  </a:schemeClr>
                </a:solidFill>
              </a:rPr>
              <a:t>Romans 10:3</a:t>
            </a:r>
          </a:p>
          <a:p>
            <a:endParaRPr lang="en-US" sz="800" b="1" dirty="0"/>
          </a:p>
          <a:p>
            <a:r>
              <a:rPr lang="en-US" sz="3200" b="1" dirty="0"/>
              <a:t>If We Don’t Have the Hunger, We Won’t Make It - </a:t>
            </a:r>
            <a:r>
              <a:rPr lang="en-US" sz="3200" b="1" dirty="0">
                <a:solidFill>
                  <a:schemeClr val="accent2">
                    <a:lumMod val="50000"/>
                  </a:schemeClr>
                </a:solidFill>
              </a:rPr>
              <a:t>Luke 13:22-30</a:t>
            </a:r>
          </a:p>
          <a:p>
            <a:endParaRPr lang="en-US" sz="3200" b="1" dirty="0"/>
          </a:p>
        </p:txBody>
      </p:sp>
    </p:spTree>
    <p:extLst>
      <p:ext uri="{BB962C8B-B14F-4D97-AF65-F5344CB8AC3E}">
        <p14:creationId xmlns:p14="http://schemas.microsoft.com/office/powerpoint/2010/main" val="2914342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D6456333-8B7C-4FF2-B77B-2A28514C2E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9413"/>
            <a:ext cx="9144000" cy="609758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2E39570-03E2-48AC-8646-47D272E24448}"/>
              </a:ext>
            </a:extLst>
          </p:cNvPr>
          <p:cNvSpPr>
            <a:spLocks noGrp="1"/>
          </p:cNvSpPr>
          <p:nvPr>
            <p:ph type="ctrTitle"/>
          </p:nvPr>
        </p:nvSpPr>
        <p:spPr>
          <a:xfrm>
            <a:off x="434010" y="380246"/>
            <a:ext cx="6894442" cy="2270192"/>
          </a:xfrm>
        </p:spPr>
        <p:txBody>
          <a:bodyPr>
            <a:noAutofit/>
          </a:bodyPr>
          <a:lstStyle/>
          <a:p>
            <a:pPr algn="l"/>
            <a:r>
              <a:rPr lang="en-US" sz="3000" b="1" dirty="0">
                <a:effectLst>
                  <a:outerShdw blurRad="38100" dist="38100" dir="2700000" algn="tl">
                    <a:srgbClr val="000000">
                      <a:alpha val="43137"/>
                    </a:srgbClr>
                  </a:outerShdw>
                </a:effectLst>
                <a:latin typeface="+mn-lt"/>
              </a:rPr>
              <a:t>“And the Spirit and the bride say, ‘Come!’ </a:t>
            </a:r>
            <a:br>
              <a:rPr lang="en-US" sz="3000" b="1" dirty="0">
                <a:effectLst>
                  <a:outerShdw blurRad="38100" dist="38100" dir="2700000" algn="tl">
                    <a:srgbClr val="000000">
                      <a:alpha val="43137"/>
                    </a:srgbClr>
                  </a:outerShdw>
                </a:effectLst>
                <a:latin typeface="+mn-lt"/>
              </a:rPr>
            </a:br>
            <a:r>
              <a:rPr lang="en-US" sz="3000" b="1" dirty="0">
                <a:effectLst>
                  <a:outerShdw blurRad="38100" dist="38100" dir="2700000" algn="tl">
                    <a:srgbClr val="000000">
                      <a:alpha val="43137"/>
                    </a:srgbClr>
                  </a:outerShdw>
                </a:effectLst>
                <a:latin typeface="+mn-lt"/>
              </a:rPr>
              <a:t>And let him who hears say, ‘Come!’ </a:t>
            </a:r>
            <a:br>
              <a:rPr lang="en-US" sz="3000" b="1" dirty="0">
                <a:effectLst>
                  <a:outerShdw blurRad="38100" dist="38100" dir="2700000" algn="tl">
                    <a:srgbClr val="000000">
                      <a:alpha val="43137"/>
                    </a:srgbClr>
                  </a:outerShdw>
                </a:effectLst>
                <a:latin typeface="+mn-lt"/>
              </a:rPr>
            </a:br>
            <a:r>
              <a:rPr lang="en-US" sz="3000" b="1" dirty="0">
                <a:effectLst>
                  <a:outerShdw blurRad="38100" dist="38100" dir="2700000" algn="tl">
                    <a:srgbClr val="000000">
                      <a:alpha val="43137"/>
                    </a:srgbClr>
                  </a:outerShdw>
                </a:effectLst>
                <a:latin typeface="+mn-lt"/>
              </a:rPr>
              <a:t>And let him who thirsts come. </a:t>
            </a:r>
            <a:br>
              <a:rPr lang="en-US" sz="3000" b="1" dirty="0">
                <a:effectLst>
                  <a:outerShdw blurRad="38100" dist="38100" dir="2700000" algn="tl">
                    <a:srgbClr val="000000">
                      <a:alpha val="43137"/>
                    </a:srgbClr>
                  </a:outerShdw>
                </a:effectLst>
                <a:latin typeface="+mn-lt"/>
              </a:rPr>
            </a:br>
            <a:r>
              <a:rPr lang="en-US" sz="3000" b="1" dirty="0">
                <a:effectLst>
                  <a:outerShdw blurRad="38100" dist="38100" dir="2700000" algn="tl">
                    <a:srgbClr val="000000">
                      <a:alpha val="43137"/>
                    </a:srgbClr>
                  </a:outerShdw>
                </a:effectLst>
                <a:latin typeface="+mn-lt"/>
              </a:rPr>
              <a:t>Whoever desires, let him take the water of life freely.” 		Revelation 22:17</a:t>
            </a:r>
          </a:p>
        </p:txBody>
      </p:sp>
    </p:spTree>
    <p:extLst>
      <p:ext uri="{BB962C8B-B14F-4D97-AF65-F5344CB8AC3E}">
        <p14:creationId xmlns:p14="http://schemas.microsoft.com/office/powerpoint/2010/main" val="3650280953"/>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8087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TotalTime>
  <Words>191</Words>
  <Application>Microsoft Office PowerPoint</Application>
  <PresentationFormat>On-screen Show (4:3)</PresentationFormat>
  <Paragraphs>31</Paragraphs>
  <Slides>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Calibri Light</vt:lpstr>
      <vt:lpstr>Office Theme</vt:lpstr>
      <vt:lpstr>1_Office Theme</vt:lpstr>
      <vt:lpstr>PowerPoint Presentation</vt:lpstr>
      <vt:lpstr>Do You Have the Hunger?</vt:lpstr>
      <vt:lpstr>The Beatitudes</vt:lpstr>
      <vt:lpstr>“Hunger and Thirst”</vt:lpstr>
      <vt:lpstr>“Righteousness”</vt:lpstr>
      <vt:lpstr>Those Who Had the Hunger</vt:lpstr>
      <vt:lpstr>Why We Must Have the Hunger</vt:lpstr>
      <vt:lpstr>“And the Spirit and the bride say, ‘Come!’  And let him who hears say, ‘Come!’  And let him who thirsts come.  Whoever desires, let him take the water of life freely.”   Revelation 22:17</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You Have the Hunger</dc:title>
  <dc:creator>Heath Rogers</dc:creator>
  <cp:lastModifiedBy>Michael Hepner</cp:lastModifiedBy>
  <cp:revision>11</cp:revision>
  <dcterms:created xsi:type="dcterms:W3CDTF">2018-05-17T13:49:01Z</dcterms:created>
  <dcterms:modified xsi:type="dcterms:W3CDTF">2018-05-20T21:49:12Z</dcterms:modified>
</cp:coreProperties>
</file>