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sldIdLst>
    <p:sldId id="258" r:id="rId3"/>
    <p:sldId id="256" r:id="rId4"/>
    <p:sldId id="257" r:id="rId5"/>
    <p:sldId id="260" r:id="rId6"/>
    <p:sldId id="263" r:id="rId7"/>
    <p:sldId id="262" r:id="rId8"/>
    <p:sldId id="259"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135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5E4D68F-76E7-412D-AD64-DD3BEF6D8A47}" type="datetimeFigureOut">
              <a:rPr lang="en-US" smtClean="0"/>
              <a:t>4/14/2018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065880-DD54-4C1C-854F-018A878353F0}" type="slidenum">
              <a:rPr lang="en-US" smtClean="0"/>
              <a:t>‹#›</a:t>
            </a:fld>
            <a:endParaRPr lang="en-US"/>
          </a:p>
        </p:txBody>
      </p:sp>
    </p:spTree>
    <p:extLst>
      <p:ext uri="{BB962C8B-B14F-4D97-AF65-F5344CB8AC3E}">
        <p14:creationId xmlns:p14="http://schemas.microsoft.com/office/powerpoint/2010/main" val="29015309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5E4D68F-76E7-412D-AD64-DD3BEF6D8A47}" type="datetimeFigureOut">
              <a:rPr lang="en-US" smtClean="0"/>
              <a:t>4/14/2018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065880-DD54-4C1C-854F-018A878353F0}" type="slidenum">
              <a:rPr lang="en-US" smtClean="0"/>
              <a:t>‹#›</a:t>
            </a:fld>
            <a:endParaRPr lang="en-US"/>
          </a:p>
        </p:txBody>
      </p:sp>
    </p:spTree>
    <p:extLst>
      <p:ext uri="{BB962C8B-B14F-4D97-AF65-F5344CB8AC3E}">
        <p14:creationId xmlns:p14="http://schemas.microsoft.com/office/powerpoint/2010/main" val="25360391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5E4D68F-76E7-412D-AD64-DD3BEF6D8A47}" type="datetimeFigureOut">
              <a:rPr lang="en-US" smtClean="0"/>
              <a:t>4/14/2018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065880-DD54-4C1C-854F-018A878353F0}" type="slidenum">
              <a:rPr lang="en-US" smtClean="0"/>
              <a:t>‹#›</a:t>
            </a:fld>
            <a:endParaRPr lang="en-US"/>
          </a:p>
        </p:txBody>
      </p:sp>
    </p:spTree>
    <p:extLst>
      <p:ext uri="{BB962C8B-B14F-4D97-AF65-F5344CB8AC3E}">
        <p14:creationId xmlns:p14="http://schemas.microsoft.com/office/powerpoint/2010/main" val="22125223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5E4D68F-76E7-412D-AD64-DD3BEF6D8A47}" type="datetimeFigureOut">
              <a:rPr lang="en-US" smtClean="0"/>
              <a:t>4/14/2018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065880-DD54-4C1C-854F-018A878353F0}" type="slidenum">
              <a:rPr lang="en-US" smtClean="0"/>
              <a:t>‹#›</a:t>
            </a:fld>
            <a:endParaRPr lang="en-US"/>
          </a:p>
        </p:txBody>
      </p:sp>
    </p:spTree>
    <p:extLst>
      <p:ext uri="{BB962C8B-B14F-4D97-AF65-F5344CB8AC3E}">
        <p14:creationId xmlns:p14="http://schemas.microsoft.com/office/powerpoint/2010/main" val="35973150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5E4D68F-76E7-412D-AD64-DD3BEF6D8A47}" type="datetimeFigureOut">
              <a:rPr lang="en-US" smtClean="0"/>
              <a:t>4/14/2018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065880-DD54-4C1C-854F-018A878353F0}" type="slidenum">
              <a:rPr lang="en-US" smtClean="0"/>
              <a:t>‹#›</a:t>
            </a:fld>
            <a:endParaRPr lang="en-US"/>
          </a:p>
        </p:txBody>
      </p:sp>
    </p:spTree>
    <p:extLst>
      <p:ext uri="{BB962C8B-B14F-4D97-AF65-F5344CB8AC3E}">
        <p14:creationId xmlns:p14="http://schemas.microsoft.com/office/powerpoint/2010/main" val="17745233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5E4D68F-76E7-412D-AD64-DD3BEF6D8A47}" type="datetimeFigureOut">
              <a:rPr lang="en-US" smtClean="0"/>
              <a:t>4/14/2018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065880-DD54-4C1C-854F-018A878353F0}" type="slidenum">
              <a:rPr lang="en-US" smtClean="0"/>
              <a:t>‹#›</a:t>
            </a:fld>
            <a:endParaRPr lang="en-US"/>
          </a:p>
        </p:txBody>
      </p:sp>
    </p:spTree>
    <p:extLst>
      <p:ext uri="{BB962C8B-B14F-4D97-AF65-F5344CB8AC3E}">
        <p14:creationId xmlns:p14="http://schemas.microsoft.com/office/powerpoint/2010/main" val="4965738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5E4D68F-76E7-412D-AD64-DD3BEF6D8A47}" type="datetimeFigureOut">
              <a:rPr lang="en-US" smtClean="0"/>
              <a:t>4/14/2018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065880-DD54-4C1C-854F-018A878353F0}" type="slidenum">
              <a:rPr lang="en-US" smtClean="0"/>
              <a:t>‹#›</a:t>
            </a:fld>
            <a:endParaRPr lang="en-US"/>
          </a:p>
        </p:txBody>
      </p:sp>
    </p:spTree>
    <p:extLst>
      <p:ext uri="{BB962C8B-B14F-4D97-AF65-F5344CB8AC3E}">
        <p14:creationId xmlns:p14="http://schemas.microsoft.com/office/powerpoint/2010/main" val="118533446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5E4D68F-76E7-412D-AD64-DD3BEF6D8A47}" type="datetimeFigureOut">
              <a:rPr lang="en-US" smtClean="0"/>
              <a:t>4/14/2018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7065880-DD54-4C1C-854F-018A878353F0}" type="slidenum">
              <a:rPr lang="en-US" smtClean="0"/>
              <a:t>‹#›</a:t>
            </a:fld>
            <a:endParaRPr lang="en-US"/>
          </a:p>
        </p:txBody>
      </p:sp>
    </p:spTree>
    <p:extLst>
      <p:ext uri="{BB962C8B-B14F-4D97-AF65-F5344CB8AC3E}">
        <p14:creationId xmlns:p14="http://schemas.microsoft.com/office/powerpoint/2010/main" val="72322126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5E4D68F-76E7-412D-AD64-DD3BEF6D8A47}" type="datetimeFigureOut">
              <a:rPr lang="en-US" smtClean="0"/>
              <a:t>4/14/2018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7065880-DD54-4C1C-854F-018A878353F0}" type="slidenum">
              <a:rPr lang="en-US" smtClean="0"/>
              <a:t>‹#›</a:t>
            </a:fld>
            <a:endParaRPr lang="en-US"/>
          </a:p>
        </p:txBody>
      </p:sp>
    </p:spTree>
    <p:extLst>
      <p:ext uri="{BB962C8B-B14F-4D97-AF65-F5344CB8AC3E}">
        <p14:creationId xmlns:p14="http://schemas.microsoft.com/office/powerpoint/2010/main" val="426152342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E4D68F-76E7-412D-AD64-DD3BEF6D8A47}" type="datetimeFigureOut">
              <a:rPr lang="en-US" smtClean="0"/>
              <a:t>4/14/2018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7065880-DD54-4C1C-854F-018A878353F0}" type="slidenum">
              <a:rPr lang="en-US" smtClean="0"/>
              <a:t>‹#›</a:t>
            </a:fld>
            <a:endParaRPr lang="en-US"/>
          </a:p>
        </p:txBody>
      </p:sp>
    </p:spTree>
    <p:extLst>
      <p:ext uri="{BB962C8B-B14F-4D97-AF65-F5344CB8AC3E}">
        <p14:creationId xmlns:p14="http://schemas.microsoft.com/office/powerpoint/2010/main" val="237282833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5E4D68F-76E7-412D-AD64-DD3BEF6D8A47}" type="datetimeFigureOut">
              <a:rPr lang="en-US" smtClean="0"/>
              <a:t>4/14/2018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065880-DD54-4C1C-854F-018A878353F0}" type="slidenum">
              <a:rPr lang="en-US" smtClean="0"/>
              <a:t>‹#›</a:t>
            </a:fld>
            <a:endParaRPr lang="en-US"/>
          </a:p>
        </p:txBody>
      </p:sp>
    </p:spTree>
    <p:extLst>
      <p:ext uri="{BB962C8B-B14F-4D97-AF65-F5344CB8AC3E}">
        <p14:creationId xmlns:p14="http://schemas.microsoft.com/office/powerpoint/2010/main" val="30033349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5E4D68F-76E7-412D-AD64-DD3BEF6D8A47}" type="datetimeFigureOut">
              <a:rPr lang="en-US" smtClean="0"/>
              <a:t>4/14/2018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065880-DD54-4C1C-854F-018A878353F0}" type="slidenum">
              <a:rPr lang="en-US" smtClean="0"/>
              <a:t>‹#›</a:t>
            </a:fld>
            <a:endParaRPr lang="en-US"/>
          </a:p>
        </p:txBody>
      </p:sp>
    </p:spTree>
    <p:extLst>
      <p:ext uri="{BB962C8B-B14F-4D97-AF65-F5344CB8AC3E}">
        <p14:creationId xmlns:p14="http://schemas.microsoft.com/office/powerpoint/2010/main" val="326769723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5E4D68F-76E7-412D-AD64-DD3BEF6D8A47}" type="datetimeFigureOut">
              <a:rPr lang="en-US" smtClean="0"/>
              <a:t>4/14/2018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065880-DD54-4C1C-854F-018A878353F0}" type="slidenum">
              <a:rPr lang="en-US" smtClean="0"/>
              <a:t>‹#›</a:t>
            </a:fld>
            <a:endParaRPr lang="en-US"/>
          </a:p>
        </p:txBody>
      </p:sp>
    </p:spTree>
    <p:extLst>
      <p:ext uri="{BB962C8B-B14F-4D97-AF65-F5344CB8AC3E}">
        <p14:creationId xmlns:p14="http://schemas.microsoft.com/office/powerpoint/2010/main" val="153203674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5E4D68F-76E7-412D-AD64-DD3BEF6D8A47}" type="datetimeFigureOut">
              <a:rPr lang="en-US" smtClean="0"/>
              <a:t>4/14/2018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065880-DD54-4C1C-854F-018A878353F0}" type="slidenum">
              <a:rPr lang="en-US" smtClean="0"/>
              <a:t>‹#›</a:t>
            </a:fld>
            <a:endParaRPr lang="en-US"/>
          </a:p>
        </p:txBody>
      </p:sp>
    </p:spTree>
    <p:extLst>
      <p:ext uri="{BB962C8B-B14F-4D97-AF65-F5344CB8AC3E}">
        <p14:creationId xmlns:p14="http://schemas.microsoft.com/office/powerpoint/2010/main" val="91692274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5E4D68F-76E7-412D-AD64-DD3BEF6D8A47}" type="datetimeFigureOut">
              <a:rPr lang="en-US" smtClean="0"/>
              <a:t>4/14/2018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065880-DD54-4C1C-854F-018A878353F0}" type="slidenum">
              <a:rPr lang="en-US" smtClean="0"/>
              <a:t>‹#›</a:t>
            </a:fld>
            <a:endParaRPr lang="en-US"/>
          </a:p>
        </p:txBody>
      </p:sp>
    </p:spTree>
    <p:extLst>
      <p:ext uri="{BB962C8B-B14F-4D97-AF65-F5344CB8AC3E}">
        <p14:creationId xmlns:p14="http://schemas.microsoft.com/office/powerpoint/2010/main" val="28502559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5E4D68F-76E7-412D-AD64-DD3BEF6D8A47}" type="datetimeFigureOut">
              <a:rPr lang="en-US" smtClean="0"/>
              <a:t>4/14/2018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065880-DD54-4C1C-854F-018A878353F0}" type="slidenum">
              <a:rPr lang="en-US" smtClean="0"/>
              <a:t>‹#›</a:t>
            </a:fld>
            <a:endParaRPr lang="en-US"/>
          </a:p>
        </p:txBody>
      </p:sp>
    </p:spTree>
    <p:extLst>
      <p:ext uri="{BB962C8B-B14F-4D97-AF65-F5344CB8AC3E}">
        <p14:creationId xmlns:p14="http://schemas.microsoft.com/office/powerpoint/2010/main" val="16170877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5E4D68F-76E7-412D-AD64-DD3BEF6D8A47}" type="datetimeFigureOut">
              <a:rPr lang="en-US" smtClean="0"/>
              <a:t>4/14/2018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065880-DD54-4C1C-854F-018A878353F0}" type="slidenum">
              <a:rPr lang="en-US" smtClean="0"/>
              <a:t>‹#›</a:t>
            </a:fld>
            <a:endParaRPr lang="en-US"/>
          </a:p>
        </p:txBody>
      </p:sp>
    </p:spTree>
    <p:extLst>
      <p:ext uri="{BB962C8B-B14F-4D97-AF65-F5344CB8AC3E}">
        <p14:creationId xmlns:p14="http://schemas.microsoft.com/office/powerpoint/2010/main" val="13625632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5E4D68F-76E7-412D-AD64-DD3BEF6D8A47}" type="datetimeFigureOut">
              <a:rPr lang="en-US" smtClean="0"/>
              <a:t>4/14/2018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7065880-DD54-4C1C-854F-018A878353F0}" type="slidenum">
              <a:rPr lang="en-US" smtClean="0"/>
              <a:t>‹#›</a:t>
            </a:fld>
            <a:endParaRPr lang="en-US"/>
          </a:p>
        </p:txBody>
      </p:sp>
    </p:spTree>
    <p:extLst>
      <p:ext uri="{BB962C8B-B14F-4D97-AF65-F5344CB8AC3E}">
        <p14:creationId xmlns:p14="http://schemas.microsoft.com/office/powerpoint/2010/main" val="11462105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5E4D68F-76E7-412D-AD64-DD3BEF6D8A47}" type="datetimeFigureOut">
              <a:rPr lang="en-US" smtClean="0"/>
              <a:t>4/14/2018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7065880-DD54-4C1C-854F-018A878353F0}" type="slidenum">
              <a:rPr lang="en-US" smtClean="0"/>
              <a:t>‹#›</a:t>
            </a:fld>
            <a:endParaRPr lang="en-US"/>
          </a:p>
        </p:txBody>
      </p:sp>
    </p:spTree>
    <p:extLst>
      <p:ext uri="{BB962C8B-B14F-4D97-AF65-F5344CB8AC3E}">
        <p14:creationId xmlns:p14="http://schemas.microsoft.com/office/powerpoint/2010/main" val="12382791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E4D68F-76E7-412D-AD64-DD3BEF6D8A47}" type="datetimeFigureOut">
              <a:rPr lang="en-US" smtClean="0"/>
              <a:t>4/14/2018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7065880-DD54-4C1C-854F-018A878353F0}" type="slidenum">
              <a:rPr lang="en-US" smtClean="0"/>
              <a:t>‹#›</a:t>
            </a:fld>
            <a:endParaRPr lang="en-US"/>
          </a:p>
        </p:txBody>
      </p:sp>
    </p:spTree>
    <p:extLst>
      <p:ext uri="{BB962C8B-B14F-4D97-AF65-F5344CB8AC3E}">
        <p14:creationId xmlns:p14="http://schemas.microsoft.com/office/powerpoint/2010/main" val="885751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5E4D68F-76E7-412D-AD64-DD3BEF6D8A47}" type="datetimeFigureOut">
              <a:rPr lang="en-US" smtClean="0"/>
              <a:t>4/14/2018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065880-DD54-4C1C-854F-018A878353F0}" type="slidenum">
              <a:rPr lang="en-US" smtClean="0"/>
              <a:t>‹#›</a:t>
            </a:fld>
            <a:endParaRPr lang="en-US"/>
          </a:p>
        </p:txBody>
      </p:sp>
    </p:spTree>
    <p:extLst>
      <p:ext uri="{BB962C8B-B14F-4D97-AF65-F5344CB8AC3E}">
        <p14:creationId xmlns:p14="http://schemas.microsoft.com/office/powerpoint/2010/main" val="28289682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5E4D68F-76E7-412D-AD64-DD3BEF6D8A47}" type="datetimeFigureOut">
              <a:rPr lang="en-US" smtClean="0"/>
              <a:t>4/14/2018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065880-DD54-4C1C-854F-018A878353F0}" type="slidenum">
              <a:rPr lang="en-US" smtClean="0"/>
              <a:t>‹#›</a:t>
            </a:fld>
            <a:endParaRPr lang="en-US"/>
          </a:p>
        </p:txBody>
      </p:sp>
    </p:spTree>
    <p:extLst>
      <p:ext uri="{BB962C8B-B14F-4D97-AF65-F5344CB8AC3E}">
        <p14:creationId xmlns:p14="http://schemas.microsoft.com/office/powerpoint/2010/main" val="26818446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E4D68F-76E7-412D-AD64-DD3BEF6D8A47}" type="datetimeFigureOut">
              <a:rPr lang="en-US" smtClean="0"/>
              <a:t>4/14/2018</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065880-DD54-4C1C-854F-018A878353F0}" type="slidenum">
              <a:rPr lang="en-US" smtClean="0"/>
              <a:t>‹#›</a:t>
            </a:fld>
            <a:endParaRPr lang="en-US"/>
          </a:p>
        </p:txBody>
      </p:sp>
    </p:spTree>
    <p:extLst>
      <p:ext uri="{BB962C8B-B14F-4D97-AF65-F5344CB8AC3E}">
        <p14:creationId xmlns:p14="http://schemas.microsoft.com/office/powerpoint/2010/main" val="141635760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E4D68F-76E7-412D-AD64-DD3BEF6D8A47}" type="datetimeFigureOut">
              <a:rPr lang="en-US" smtClean="0"/>
              <a:t>4/14/2018</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065880-DD54-4C1C-854F-018A878353F0}" type="slidenum">
              <a:rPr lang="en-US" smtClean="0"/>
              <a:t>‹#›</a:t>
            </a:fld>
            <a:endParaRPr lang="en-US"/>
          </a:p>
        </p:txBody>
      </p:sp>
    </p:spTree>
    <p:extLst>
      <p:ext uri="{BB962C8B-B14F-4D97-AF65-F5344CB8AC3E}">
        <p14:creationId xmlns:p14="http://schemas.microsoft.com/office/powerpoint/2010/main" val="30185562"/>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8262506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2BA2DA-6A8E-493C-B952-C01478C2CD11}"/>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526EFF87-76DF-4213-A0C0-1C87B3637811}"/>
              </a:ext>
            </a:extLst>
          </p:cNvPr>
          <p:cNvSpPr>
            <a:spLocks noGrp="1"/>
          </p:cNvSpPr>
          <p:nvPr>
            <p:ph type="subTitle" idx="1"/>
          </p:nvPr>
        </p:nvSpPr>
        <p:spPr/>
        <p:txBody>
          <a:bodyPr/>
          <a:lstStyle/>
          <a:p>
            <a:endParaRPr lang="en-US"/>
          </a:p>
        </p:txBody>
      </p:sp>
      <p:pic>
        <p:nvPicPr>
          <p:cNvPr id="1026" name="Picture 2" descr="https://nomorewallstreet.com/wp-content/uploads/2014/04/Caesar.jpg">
            <a:extLst>
              <a:ext uri="{FF2B5EF4-FFF2-40B4-BE49-F238E27FC236}">
                <a16:creationId xmlns:a16="http://schemas.microsoft.com/office/drawing/2014/main" id="{DD049A46-4C2A-40AE-8899-3B4C0EDD2AF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845557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483C52F-05E5-4C64-B8BA-F9F5D2D1C873}"/>
              </a:ext>
            </a:extLst>
          </p:cNvPr>
          <p:cNvSpPr>
            <a:spLocks noGrp="1"/>
          </p:cNvSpPr>
          <p:nvPr>
            <p:ph type="title"/>
          </p:nvPr>
        </p:nvSpPr>
        <p:spPr/>
        <p:txBody>
          <a:bodyPr/>
          <a:lstStyle/>
          <a:p>
            <a:pPr algn="ctr"/>
            <a:r>
              <a:rPr lang="en-US" b="1" dirty="0">
                <a:latin typeface="+mn-lt"/>
              </a:rPr>
              <a:t>Matthew 22:19-21</a:t>
            </a:r>
          </a:p>
        </p:txBody>
      </p:sp>
      <p:sp>
        <p:nvSpPr>
          <p:cNvPr id="5" name="Content Placeholder 4">
            <a:extLst>
              <a:ext uri="{FF2B5EF4-FFF2-40B4-BE49-F238E27FC236}">
                <a16:creationId xmlns:a16="http://schemas.microsoft.com/office/drawing/2014/main" id="{07E297F3-3CB5-492E-B31D-2458F8A92115}"/>
              </a:ext>
            </a:extLst>
          </p:cNvPr>
          <p:cNvSpPr>
            <a:spLocks noGrp="1"/>
          </p:cNvSpPr>
          <p:nvPr>
            <p:ph idx="1"/>
          </p:nvPr>
        </p:nvSpPr>
        <p:spPr/>
        <p:txBody>
          <a:bodyPr>
            <a:normAutofit/>
          </a:bodyPr>
          <a:lstStyle/>
          <a:p>
            <a:pPr marL="514350" indent="-514350">
              <a:buFont typeface="+mj-lt"/>
              <a:buAutoNum type="arabicPeriod" startAt="19"/>
            </a:pPr>
            <a:r>
              <a:rPr lang="en-US" b="1" dirty="0"/>
              <a:t>“Show Me the tax money.” So they brought Him a denarius. </a:t>
            </a:r>
          </a:p>
          <a:p>
            <a:pPr marL="514350" indent="-514350">
              <a:buFont typeface="+mj-lt"/>
              <a:buAutoNum type="arabicPeriod" startAt="19"/>
            </a:pPr>
            <a:r>
              <a:rPr lang="en-US" b="1" dirty="0"/>
              <a:t>And He said to them, “Whose image and inscription is this?”</a:t>
            </a:r>
          </a:p>
          <a:p>
            <a:pPr marL="514350" indent="-514350">
              <a:buFont typeface="+mj-lt"/>
              <a:buAutoNum type="arabicPeriod" startAt="19"/>
            </a:pPr>
            <a:r>
              <a:rPr lang="en-US" b="1" dirty="0"/>
              <a:t>They said to Him, “Caesar’s.”</a:t>
            </a:r>
          </a:p>
          <a:p>
            <a:pPr marL="514350" indent="-514350">
              <a:buFont typeface="+mj-lt"/>
              <a:buAutoNum type="arabicPeriod" startAt="19"/>
            </a:pPr>
            <a:endParaRPr lang="en-US" b="1" dirty="0"/>
          </a:p>
        </p:txBody>
      </p:sp>
      <p:pic>
        <p:nvPicPr>
          <p:cNvPr id="2054" name="Picture 6" descr="Denarius minted by Emperor Tiberias.">
            <a:extLst>
              <a:ext uri="{FF2B5EF4-FFF2-40B4-BE49-F238E27FC236}">
                <a16:creationId xmlns:a16="http://schemas.microsoft.com/office/drawing/2014/main" id="{F2D8B530-18B5-472B-AFE5-E789C4EDA2B5}"/>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48554"/>
          <a:stretch/>
        </p:blipFill>
        <p:spPr bwMode="auto">
          <a:xfrm>
            <a:off x="5890385" y="4032112"/>
            <a:ext cx="2445233" cy="2381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048735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925FDFC-CCBD-4E7A-A354-FF5AD500D939}"/>
              </a:ext>
            </a:extLst>
          </p:cNvPr>
          <p:cNvSpPr>
            <a:spLocks noGrp="1"/>
          </p:cNvSpPr>
          <p:nvPr>
            <p:ph idx="1"/>
          </p:nvPr>
        </p:nvSpPr>
        <p:spPr>
          <a:xfrm>
            <a:off x="628650" y="2850115"/>
            <a:ext cx="7886700" cy="3326847"/>
          </a:xfrm>
        </p:spPr>
        <p:txBody>
          <a:bodyPr>
            <a:normAutofit/>
          </a:bodyPr>
          <a:lstStyle/>
          <a:p>
            <a:pPr marL="514350" indent="-514350">
              <a:buFont typeface="+mj-lt"/>
              <a:buAutoNum type="arabicPeriod"/>
            </a:pPr>
            <a:r>
              <a:rPr lang="en-US" sz="3200" b="1" dirty="0"/>
              <a:t>Obey Governing Authorities</a:t>
            </a:r>
          </a:p>
          <a:p>
            <a:pPr lvl="1"/>
            <a:r>
              <a:rPr lang="en-US" sz="2800" b="1" dirty="0">
                <a:solidFill>
                  <a:srgbClr val="002060"/>
                </a:solidFill>
              </a:rPr>
              <a:t>Rom. 13:1-5; 1 Pet. 2:13-14</a:t>
            </a:r>
          </a:p>
          <a:p>
            <a:pPr marL="514350" indent="-514350">
              <a:buFont typeface="+mj-lt"/>
              <a:buAutoNum type="arabicPeriod"/>
            </a:pPr>
            <a:r>
              <a:rPr lang="en-US" sz="3200" b="1" dirty="0"/>
              <a:t>Pay Our Taxes</a:t>
            </a:r>
          </a:p>
          <a:p>
            <a:pPr lvl="1"/>
            <a:r>
              <a:rPr lang="en-US" sz="2800" b="1" dirty="0">
                <a:solidFill>
                  <a:srgbClr val="002060"/>
                </a:solidFill>
              </a:rPr>
              <a:t>Rom. 13:6-7</a:t>
            </a:r>
          </a:p>
          <a:p>
            <a:pPr marL="514350" indent="-514350">
              <a:buFont typeface="+mj-lt"/>
              <a:buAutoNum type="arabicPeriod"/>
            </a:pPr>
            <a:r>
              <a:rPr lang="en-US" sz="3200" b="1" dirty="0"/>
              <a:t>Pray for Our Leaders</a:t>
            </a:r>
          </a:p>
          <a:p>
            <a:pPr lvl="1"/>
            <a:r>
              <a:rPr lang="en-US" sz="2800" b="1" dirty="0">
                <a:solidFill>
                  <a:srgbClr val="002060"/>
                </a:solidFill>
              </a:rPr>
              <a:t>1 Tim. 2:1-4</a:t>
            </a:r>
          </a:p>
        </p:txBody>
      </p:sp>
      <p:sp>
        <p:nvSpPr>
          <p:cNvPr id="6" name="Rectangle: Rounded Corners 5">
            <a:extLst>
              <a:ext uri="{FF2B5EF4-FFF2-40B4-BE49-F238E27FC236}">
                <a16:creationId xmlns:a16="http://schemas.microsoft.com/office/drawing/2014/main" id="{6B47F7F2-4A93-4743-8A0A-7B78825607BC}"/>
              </a:ext>
            </a:extLst>
          </p:cNvPr>
          <p:cNvSpPr/>
          <p:nvPr/>
        </p:nvSpPr>
        <p:spPr>
          <a:xfrm>
            <a:off x="6095999" y="4412976"/>
            <a:ext cx="2491408" cy="2188056"/>
          </a:xfrm>
          <a:prstGeom prst="roundRect">
            <a:avLst/>
          </a:prstGeom>
          <a:solidFill>
            <a:schemeClr val="accent6">
              <a:lumMod val="50000"/>
            </a:schemeClr>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E3349DE-8026-45F0-9C20-59D85883405E}"/>
              </a:ext>
            </a:extLst>
          </p:cNvPr>
          <p:cNvSpPr>
            <a:spLocks noGrp="1"/>
          </p:cNvSpPr>
          <p:nvPr>
            <p:ph type="title"/>
          </p:nvPr>
        </p:nvSpPr>
        <p:spPr>
          <a:xfrm>
            <a:off x="628650" y="457890"/>
            <a:ext cx="5069785" cy="2033517"/>
          </a:xfrm>
        </p:spPr>
        <p:txBody>
          <a:bodyPr/>
          <a:lstStyle/>
          <a:p>
            <a:r>
              <a:rPr lang="en-US" b="1" dirty="0">
                <a:solidFill>
                  <a:srgbClr val="002060"/>
                </a:solidFill>
                <a:latin typeface="+mn-lt"/>
              </a:rPr>
              <a:t>Man’s Responsibility to Civic Government</a:t>
            </a:r>
          </a:p>
        </p:txBody>
      </p:sp>
      <p:pic>
        <p:nvPicPr>
          <p:cNvPr id="3074" name="Picture 2" descr="Related image">
            <a:extLst>
              <a:ext uri="{FF2B5EF4-FFF2-40B4-BE49-F238E27FC236}">
                <a16:creationId xmlns:a16="http://schemas.microsoft.com/office/drawing/2014/main" id="{E044F1FD-37B8-453E-9B99-5053A4D34A5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74450" y="365126"/>
            <a:ext cx="2440900" cy="2033517"/>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7545C3B1-821B-4BDF-82AC-C56137353902}"/>
              </a:ext>
            </a:extLst>
          </p:cNvPr>
          <p:cNvSpPr txBox="1"/>
          <p:nvPr/>
        </p:nvSpPr>
        <p:spPr>
          <a:xfrm>
            <a:off x="6268278" y="4611758"/>
            <a:ext cx="2199860" cy="1815882"/>
          </a:xfrm>
          <a:prstGeom prst="rect">
            <a:avLst/>
          </a:prstGeom>
          <a:noFill/>
        </p:spPr>
        <p:txBody>
          <a:bodyPr wrap="square" rtlCol="0">
            <a:spAutoFit/>
          </a:bodyPr>
          <a:lstStyle/>
          <a:p>
            <a:pPr algn="ctr"/>
            <a:r>
              <a:rPr lang="en-US" sz="2800" b="1" dirty="0">
                <a:solidFill>
                  <a:schemeClr val="bg1"/>
                </a:solidFill>
              </a:rPr>
              <a:t>Render to Caesar the things that are Caesar’s.</a:t>
            </a:r>
          </a:p>
        </p:txBody>
      </p:sp>
    </p:spTree>
    <p:extLst>
      <p:ext uri="{BB962C8B-B14F-4D97-AF65-F5344CB8AC3E}">
        <p14:creationId xmlns:p14="http://schemas.microsoft.com/office/powerpoint/2010/main" val="22633030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fade">
                                      <p:cBhvr>
                                        <p:cTn id="24" dur="1000"/>
                                        <p:tgtEl>
                                          <p:spTgt spid="3">
                                            <p:txEl>
                                              <p:pRg st="3" end="3"/>
                                            </p:txEl>
                                          </p:spTgt>
                                        </p:tgtEl>
                                      </p:cBhvr>
                                    </p:animEffect>
                                    <p:anim calcmode="lin" valueType="num">
                                      <p:cBhvr>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fade">
                                      <p:cBhvr>
                                        <p:cTn id="31" dur="1000"/>
                                        <p:tgtEl>
                                          <p:spTgt spid="3">
                                            <p:txEl>
                                              <p:pRg st="4" end="4"/>
                                            </p:txEl>
                                          </p:spTgt>
                                        </p:tgtEl>
                                      </p:cBhvr>
                                    </p:animEffect>
                                    <p:anim calcmode="lin" valueType="num">
                                      <p:cBhvr>
                                        <p:cTn id="3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4" presetID="42" presetClass="entr" presetSubtype="0" fill="hold" grpId="0" nodeType="with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Effect transition="in" filter="fade">
                                      <p:cBhvr>
                                        <p:cTn id="36" dur="1000"/>
                                        <p:tgtEl>
                                          <p:spTgt spid="3">
                                            <p:txEl>
                                              <p:pRg st="5" end="5"/>
                                            </p:txEl>
                                          </p:spTgt>
                                        </p:tgtEl>
                                      </p:cBhvr>
                                    </p:animEffect>
                                    <p:anim calcmode="lin" valueType="num">
                                      <p:cBhvr>
                                        <p:cTn id="37"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8"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0A6629-BBFA-48F4-992F-CB2026AC63C9}"/>
              </a:ext>
            </a:extLst>
          </p:cNvPr>
          <p:cNvSpPr>
            <a:spLocks noGrp="1"/>
          </p:cNvSpPr>
          <p:nvPr>
            <p:ph type="title"/>
          </p:nvPr>
        </p:nvSpPr>
        <p:spPr/>
        <p:txBody>
          <a:bodyPr/>
          <a:lstStyle/>
          <a:p>
            <a:pPr algn="ctr"/>
            <a:r>
              <a:rPr lang="en-US" b="1" dirty="0">
                <a:latin typeface="+mn-lt"/>
              </a:rPr>
              <a:t>Genesis 1:26-27</a:t>
            </a:r>
          </a:p>
        </p:txBody>
      </p:sp>
      <p:sp>
        <p:nvSpPr>
          <p:cNvPr id="3" name="Content Placeholder 2">
            <a:extLst>
              <a:ext uri="{FF2B5EF4-FFF2-40B4-BE49-F238E27FC236}">
                <a16:creationId xmlns:a16="http://schemas.microsoft.com/office/drawing/2014/main" id="{45858302-8514-46AE-892C-F51886E91ACD}"/>
              </a:ext>
            </a:extLst>
          </p:cNvPr>
          <p:cNvSpPr>
            <a:spLocks noGrp="1"/>
          </p:cNvSpPr>
          <p:nvPr>
            <p:ph idx="1"/>
          </p:nvPr>
        </p:nvSpPr>
        <p:spPr/>
        <p:txBody>
          <a:bodyPr>
            <a:normAutofit/>
          </a:bodyPr>
          <a:lstStyle/>
          <a:p>
            <a:pPr marL="514350" indent="-514350">
              <a:buFont typeface="+mj-lt"/>
              <a:buAutoNum type="arabicPeriod" startAt="26"/>
            </a:pPr>
            <a:r>
              <a:rPr lang="en-US" b="1" dirty="0"/>
              <a:t>Then God said, “Let Us make man in Our image, according to Our likeness; let them have dominion over the fish of the sea, over the birds of the air, and over the cattle, over all the earth and over every creeping thing that creeps on the earth.” </a:t>
            </a:r>
          </a:p>
          <a:p>
            <a:pPr marL="514350" indent="-514350">
              <a:buFont typeface="+mj-lt"/>
              <a:buAutoNum type="arabicPeriod" startAt="26"/>
            </a:pPr>
            <a:r>
              <a:rPr lang="en-US" b="1" dirty="0"/>
              <a:t>So God created man in His own image; in the image of God He created him; male and female He created them. </a:t>
            </a:r>
          </a:p>
        </p:txBody>
      </p:sp>
    </p:spTree>
    <p:extLst>
      <p:ext uri="{BB962C8B-B14F-4D97-AF65-F5344CB8AC3E}">
        <p14:creationId xmlns:p14="http://schemas.microsoft.com/office/powerpoint/2010/main" val="10241233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3349DE-8026-45F0-9C20-59D85883405E}"/>
              </a:ext>
            </a:extLst>
          </p:cNvPr>
          <p:cNvSpPr>
            <a:spLocks noGrp="1"/>
          </p:cNvSpPr>
          <p:nvPr>
            <p:ph type="title"/>
          </p:nvPr>
        </p:nvSpPr>
        <p:spPr>
          <a:xfrm>
            <a:off x="628650" y="457890"/>
            <a:ext cx="5003523" cy="2033517"/>
          </a:xfrm>
        </p:spPr>
        <p:txBody>
          <a:bodyPr/>
          <a:lstStyle/>
          <a:p>
            <a:r>
              <a:rPr lang="en-US" b="1" dirty="0">
                <a:solidFill>
                  <a:srgbClr val="002060"/>
                </a:solidFill>
                <a:latin typeface="+mn-lt"/>
              </a:rPr>
              <a:t>Man’s Responsibility to God</a:t>
            </a:r>
          </a:p>
        </p:txBody>
      </p:sp>
      <p:sp>
        <p:nvSpPr>
          <p:cNvPr id="3" name="Content Placeholder 2">
            <a:extLst>
              <a:ext uri="{FF2B5EF4-FFF2-40B4-BE49-F238E27FC236}">
                <a16:creationId xmlns:a16="http://schemas.microsoft.com/office/drawing/2014/main" id="{5925FDFC-CCBD-4E7A-A354-FF5AD500D939}"/>
              </a:ext>
            </a:extLst>
          </p:cNvPr>
          <p:cNvSpPr>
            <a:spLocks noGrp="1"/>
          </p:cNvSpPr>
          <p:nvPr>
            <p:ph idx="1"/>
          </p:nvPr>
        </p:nvSpPr>
        <p:spPr>
          <a:xfrm>
            <a:off x="628650" y="2850115"/>
            <a:ext cx="7886700" cy="3326847"/>
          </a:xfrm>
        </p:spPr>
        <p:txBody>
          <a:bodyPr>
            <a:normAutofit/>
          </a:bodyPr>
          <a:lstStyle/>
          <a:p>
            <a:pPr marL="514350" indent="-514350">
              <a:buFont typeface="+mj-lt"/>
              <a:buAutoNum type="arabicPeriod"/>
            </a:pPr>
            <a:r>
              <a:rPr lang="en-US" sz="3200" b="1" dirty="0"/>
              <a:t>Love God</a:t>
            </a:r>
          </a:p>
          <a:p>
            <a:pPr lvl="1"/>
            <a:r>
              <a:rPr lang="en-US" sz="2800" b="1" dirty="0">
                <a:solidFill>
                  <a:srgbClr val="002060"/>
                </a:solidFill>
              </a:rPr>
              <a:t>Matt. 22:35-40; 10:37; 1 John 5:3</a:t>
            </a:r>
          </a:p>
          <a:p>
            <a:pPr marL="514350" indent="-514350">
              <a:buFont typeface="+mj-lt"/>
              <a:buAutoNum type="arabicPeriod"/>
            </a:pPr>
            <a:r>
              <a:rPr lang="en-US" sz="3200" b="1" dirty="0"/>
              <a:t>Fear God</a:t>
            </a:r>
          </a:p>
          <a:p>
            <a:pPr lvl="1"/>
            <a:r>
              <a:rPr lang="en-US" sz="2800" b="1" dirty="0">
                <a:solidFill>
                  <a:srgbClr val="002060"/>
                </a:solidFill>
              </a:rPr>
              <a:t>Eccl. 12:13; Acts 10:34-35</a:t>
            </a:r>
          </a:p>
          <a:p>
            <a:pPr marL="514350" indent="-514350">
              <a:buFont typeface="+mj-lt"/>
              <a:buAutoNum type="arabicPeriod"/>
            </a:pPr>
            <a:r>
              <a:rPr lang="en-US" sz="3200" b="1" dirty="0"/>
              <a:t>Obey God</a:t>
            </a:r>
          </a:p>
          <a:p>
            <a:pPr lvl="1"/>
            <a:r>
              <a:rPr lang="en-US" sz="2800" b="1" dirty="0">
                <a:solidFill>
                  <a:srgbClr val="002060"/>
                </a:solidFill>
              </a:rPr>
              <a:t>Eccl. 12:13; John 14:15</a:t>
            </a:r>
          </a:p>
        </p:txBody>
      </p:sp>
      <p:sp>
        <p:nvSpPr>
          <p:cNvPr id="5" name="Rectangle: Rounded Corners 4">
            <a:extLst>
              <a:ext uri="{FF2B5EF4-FFF2-40B4-BE49-F238E27FC236}">
                <a16:creationId xmlns:a16="http://schemas.microsoft.com/office/drawing/2014/main" id="{3BE5A1B5-0CF2-4E13-B3C4-D226B87B9563}"/>
              </a:ext>
            </a:extLst>
          </p:cNvPr>
          <p:cNvSpPr/>
          <p:nvPr/>
        </p:nvSpPr>
        <p:spPr>
          <a:xfrm>
            <a:off x="6095999" y="4412976"/>
            <a:ext cx="2491408" cy="2188056"/>
          </a:xfrm>
          <a:prstGeom prst="roundRect">
            <a:avLst/>
          </a:prstGeom>
          <a:solidFill>
            <a:schemeClr val="accent6">
              <a:lumMod val="50000"/>
            </a:schemeClr>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AB74EAED-E007-4AF3-BE7C-BE133CD3C091}"/>
              </a:ext>
            </a:extLst>
          </p:cNvPr>
          <p:cNvSpPr txBox="1"/>
          <p:nvPr/>
        </p:nvSpPr>
        <p:spPr>
          <a:xfrm>
            <a:off x="6268278" y="4611758"/>
            <a:ext cx="2199860" cy="1815882"/>
          </a:xfrm>
          <a:prstGeom prst="rect">
            <a:avLst/>
          </a:prstGeom>
          <a:noFill/>
        </p:spPr>
        <p:txBody>
          <a:bodyPr wrap="square" rtlCol="0">
            <a:spAutoFit/>
          </a:bodyPr>
          <a:lstStyle/>
          <a:p>
            <a:pPr algn="ctr"/>
            <a:r>
              <a:rPr lang="en-US" sz="2800" b="1" dirty="0">
                <a:solidFill>
                  <a:schemeClr val="bg1"/>
                </a:solidFill>
              </a:rPr>
              <a:t>Render to God the things that are God’s.</a:t>
            </a:r>
          </a:p>
        </p:txBody>
      </p:sp>
      <p:pic>
        <p:nvPicPr>
          <p:cNvPr id="7" name="Picture 2" descr="Related image">
            <a:extLst>
              <a:ext uri="{FF2B5EF4-FFF2-40B4-BE49-F238E27FC236}">
                <a16:creationId xmlns:a16="http://schemas.microsoft.com/office/drawing/2014/main" id="{4E18971E-2DA4-4F19-92E3-217B76B4A4B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48410" y="298866"/>
            <a:ext cx="1913931" cy="219254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134909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fade">
                                      <p:cBhvr>
                                        <p:cTn id="24" dur="1000"/>
                                        <p:tgtEl>
                                          <p:spTgt spid="3">
                                            <p:txEl>
                                              <p:pRg st="3" end="3"/>
                                            </p:txEl>
                                          </p:spTgt>
                                        </p:tgtEl>
                                      </p:cBhvr>
                                    </p:animEffect>
                                    <p:anim calcmode="lin" valueType="num">
                                      <p:cBhvr>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fade">
                                      <p:cBhvr>
                                        <p:cTn id="31" dur="1000"/>
                                        <p:tgtEl>
                                          <p:spTgt spid="3">
                                            <p:txEl>
                                              <p:pRg st="4" end="4"/>
                                            </p:txEl>
                                          </p:spTgt>
                                        </p:tgtEl>
                                      </p:cBhvr>
                                    </p:animEffect>
                                    <p:anim calcmode="lin" valueType="num">
                                      <p:cBhvr>
                                        <p:cTn id="3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4" presetID="42" presetClass="entr" presetSubtype="0" fill="hold" grpId="0" nodeType="with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Effect transition="in" filter="fade">
                                      <p:cBhvr>
                                        <p:cTn id="36" dur="1000"/>
                                        <p:tgtEl>
                                          <p:spTgt spid="3">
                                            <p:txEl>
                                              <p:pRg st="5" end="5"/>
                                            </p:txEl>
                                          </p:spTgt>
                                        </p:tgtEl>
                                      </p:cBhvr>
                                    </p:animEffect>
                                    <p:anim calcmode="lin" valueType="num">
                                      <p:cBhvr>
                                        <p:cTn id="37"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8"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1879360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docProps/app.xml><?xml version="1.0" encoding="utf-8"?>
<Properties xmlns="http://schemas.openxmlformats.org/officeDocument/2006/extended-properties" xmlns:vt="http://schemas.openxmlformats.org/officeDocument/2006/docPropsVTypes">
  <Template>Office Theme</Template>
  <TotalTime>140</TotalTime>
  <Words>200</Words>
  <Application>Microsoft Office PowerPoint</Application>
  <PresentationFormat>On-screen Show (4:3)</PresentationFormat>
  <Paragraphs>23</Paragraphs>
  <Slides>7</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7</vt:i4>
      </vt:variant>
    </vt:vector>
  </HeadingPairs>
  <TitlesOfParts>
    <vt:vector size="12" baseType="lpstr">
      <vt:lpstr>Arial</vt:lpstr>
      <vt:lpstr>Calibri</vt:lpstr>
      <vt:lpstr>Calibri Light</vt:lpstr>
      <vt:lpstr>Office Theme</vt:lpstr>
      <vt:lpstr>1_Office Theme</vt:lpstr>
      <vt:lpstr>PowerPoint Presentation</vt:lpstr>
      <vt:lpstr>PowerPoint Presentation</vt:lpstr>
      <vt:lpstr>Matthew 22:19-21</vt:lpstr>
      <vt:lpstr>Man’s Responsibility to Civic Government</vt:lpstr>
      <vt:lpstr>Genesis 1:26-27</vt:lpstr>
      <vt:lpstr>Man’s Responsibility to God</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 Rogers</dc:creator>
  <cp:lastModifiedBy>Heath Rogers</cp:lastModifiedBy>
  <cp:revision>11</cp:revision>
  <dcterms:created xsi:type="dcterms:W3CDTF">2018-04-09T17:33:51Z</dcterms:created>
  <dcterms:modified xsi:type="dcterms:W3CDTF">2018-04-14T15:43:06Z</dcterms:modified>
</cp:coreProperties>
</file>