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6" r:id="rId4"/>
    <p:sldId id="258" r:id="rId5"/>
    <p:sldId id="262" r:id="rId6"/>
    <p:sldId id="263" r:id="rId7"/>
    <p:sldId id="264" r:id="rId8"/>
    <p:sldId id="265" r:id="rId9"/>
    <p:sldId id="268" r:id="rId10"/>
    <p:sldId id="266" r:id="rId11"/>
    <p:sldId id="269" r:id="rId12"/>
    <p:sldId id="270" r:id="rId13"/>
    <p:sldId id="267" r:id="rId14"/>
    <p:sldId id="261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9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9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8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47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02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82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0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8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5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792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0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93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514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5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9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9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2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9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9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4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8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5CEEA-976C-4AFE-AF6C-1DF29962FC5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361E1-6997-47B0-9E94-C560DD7D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92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00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4. Someone Who Respects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b="1" i="1" dirty="0"/>
              <a:t>“The fear of the Lord is the beginning of </a:t>
            </a:r>
            <a:r>
              <a:rPr lang="en-US" b="1" i="1" u="sng" dirty="0"/>
              <a:t>knowledge</a:t>
            </a:r>
            <a:r>
              <a:rPr lang="en-US" b="1" i="1" dirty="0"/>
              <a:t>…” </a:t>
            </a:r>
            <a:br>
              <a:rPr lang="en-US" b="1" i="1" dirty="0"/>
            </a:br>
            <a:r>
              <a:rPr lang="en-US" b="1" dirty="0"/>
              <a:t>(Prov. 1:7)</a:t>
            </a:r>
            <a:endParaRPr lang="en-US" b="1" i="1" dirty="0"/>
          </a:p>
          <a:p>
            <a:pPr lvl="0"/>
            <a:endParaRPr lang="en-US" sz="800" b="1" dirty="0"/>
          </a:p>
          <a:p>
            <a:pPr lvl="0"/>
            <a:r>
              <a:rPr lang="en-US" b="1" i="1" dirty="0"/>
              <a:t>“The fear of the Lord is the beginning of </a:t>
            </a:r>
            <a:r>
              <a:rPr lang="en-US" b="1" i="1" u="sng" dirty="0"/>
              <a:t>wisdom</a:t>
            </a:r>
            <a:r>
              <a:rPr lang="en-US" b="1" i="1" dirty="0"/>
              <a:t>…”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(Prov. 9:10)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E65F9-DE05-4251-A502-9E21CE43A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6556" y="1825625"/>
            <a:ext cx="3598793" cy="4351338"/>
          </a:xfrm>
        </p:spPr>
        <p:txBody>
          <a:bodyPr/>
          <a:lstStyle/>
          <a:p>
            <a:r>
              <a:rPr lang="en-US" b="1" i="1" dirty="0"/>
              <a:t>“The </a:t>
            </a:r>
            <a:r>
              <a:rPr lang="en-US" b="1" i="1" u="sng" dirty="0"/>
              <a:t>fool</a:t>
            </a:r>
            <a:r>
              <a:rPr lang="en-US" b="1" i="1" dirty="0"/>
              <a:t> has said in his heart, ‘There is no God’”</a:t>
            </a:r>
            <a:r>
              <a:rPr lang="en-US" b="1" dirty="0"/>
              <a:t> (Ps. 14:1). </a:t>
            </a:r>
          </a:p>
        </p:txBody>
      </p:sp>
    </p:spTree>
    <p:extLst>
      <p:ext uri="{BB962C8B-B14F-4D97-AF65-F5344CB8AC3E}">
        <p14:creationId xmlns:p14="http://schemas.microsoft.com/office/powerpoint/2010/main" val="2953755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4. Someone Who Respects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b="1" i="1" dirty="0"/>
              <a:t>“The fear of the Lord is the beginning of </a:t>
            </a:r>
            <a:r>
              <a:rPr lang="en-US" b="1" i="1" u="sng" dirty="0"/>
              <a:t>knowledge</a:t>
            </a:r>
            <a:r>
              <a:rPr lang="en-US" b="1" i="1" dirty="0"/>
              <a:t>…” </a:t>
            </a:r>
            <a:br>
              <a:rPr lang="en-US" b="1" i="1" dirty="0"/>
            </a:br>
            <a:r>
              <a:rPr lang="en-US" b="1" dirty="0"/>
              <a:t>(Prov. 1:7)</a:t>
            </a:r>
            <a:endParaRPr lang="en-US" b="1" i="1" dirty="0"/>
          </a:p>
          <a:p>
            <a:pPr lvl="0"/>
            <a:endParaRPr lang="en-US" sz="800" b="1" dirty="0"/>
          </a:p>
          <a:p>
            <a:pPr lvl="0"/>
            <a:r>
              <a:rPr lang="en-US" b="1" i="1" dirty="0"/>
              <a:t>“The fear of the Lord is the beginning of </a:t>
            </a:r>
            <a:r>
              <a:rPr lang="en-US" b="1" i="1" u="sng" dirty="0"/>
              <a:t>wisdom</a:t>
            </a:r>
            <a:r>
              <a:rPr lang="en-US" b="1" i="1" dirty="0"/>
              <a:t>…”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(Prov. 9:10)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E65F9-DE05-4251-A502-9E21CE43A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6556" y="1825625"/>
            <a:ext cx="3598793" cy="4351338"/>
          </a:xfrm>
        </p:spPr>
        <p:txBody>
          <a:bodyPr/>
          <a:lstStyle/>
          <a:p>
            <a:r>
              <a:rPr lang="en-US" b="1" i="1" dirty="0"/>
              <a:t>“The </a:t>
            </a:r>
            <a:r>
              <a:rPr lang="en-US" b="1" i="1" u="sng" dirty="0"/>
              <a:t>fool</a:t>
            </a:r>
            <a:r>
              <a:rPr lang="en-US" b="1" i="1" dirty="0"/>
              <a:t> has said in his heart, ‘There is no God’”</a:t>
            </a:r>
            <a:r>
              <a:rPr lang="en-US" b="1" dirty="0"/>
              <a:t> (Ps. 14:1).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D3CD455-0A72-4677-A292-0DA769FDAF25}"/>
              </a:ext>
            </a:extLst>
          </p:cNvPr>
          <p:cNvSpPr/>
          <p:nvPr/>
        </p:nvSpPr>
        <p:spPr>
          <a:xfrm>
            <a:off x="5353876" y="4121426"/>
            <a:ext cx="2517913" cy="169772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F9C0F04-4D65-480C-9F4B-84658E3BC2C2}"/>
              </a:ext>
            </a:extLst>
          </p:cNvPr>
          <p:cNvCxnSpPr>
            <a:cxnSpLocks/>
          </p:cNvCxnSpPr>
          <p:nvPr/>
        </p:nvCxnSpPr>
        <p:spPr>
          <a:xfrm flipV="1">
            <a:off x="6586333" y="3296480"/>
            <a:ext cx="0" cy="891209"/>
          </a:xfrm>
          <a:prstGeom prst="straightConnector1">
            <a:avLst/>
          </a:prstGeom>
          <a:ln w="1143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67D196A-4402-4550-B377-98C3897B16DF}"/>
              </a:ext>
            </a:extLst>
          </p:cNvPr>
          <p:cNvCxnSpPr>
            <a:cxnSpLocks/>
          </p:cNvCxnSpPr>
          <p:nvPr/>
        </p:nvCxnSpPr>
        <p:spPr>
          <a:xfrm flipH="1" flipV="1">
            <a:off x="4784036" y="4121426"/>
            <a:ext cx="834886" cy="450574"/>
          </a:xfrm>
          <a:prstGeom prst="straightConnector1">
            <a:avLst/>
          </a:prstGeom>
          <a:ln w="1143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70B8D02-4F08-437A-A4AA-DFE9D4CEFB0D}"/>
              </a:ext>
            </a:extLst>
          </p:cNvPr>
          <p:cNvSpPr txBox="1"/>
          <p:nvPr/>
        </p:nvSpPr>
        <p:spPr>
          <a:xfrm>
            <a:off x="5653710" y="4253950"/>
            <a:ext cx="18735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Who should we listen to?</a:t>
            </a:r>
          </a:p>
        </p:txBody>
      </p:sp>
    </p:spTree>
    <p:extLst>
      <p:ext uri="{BB962C8B-B14F-4D97-AF65-F5344CB8AC3E}">
        <p14:creationId xmlns:p14="http://schemas.microsoft.com/office/powerpoint/2010/main" val="146602573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4. Someone Who Respects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i="1" dirty="0"/>
              <a:t>“Forever, O Lord, Your word is settled in heaven”</a:t>
            </a:r>
            <a:r>
              <a:rPr lang="en-US" b="1" dirty="0"/>
              <a:t> (Ps. 119:89). </a:t>
            </a:r>
          </a:p>
          <a:p>
            <a:endParaRPr lang="en-US" sz="800" b="1" dirty="0"/>
          </a:p>
          <a:p>
            <a:pPr lvl="0"/>
            <a:r>
              <a:rPr lang="en-US" b="1" i="1" dirty="0"/>
              <a:t>“I have more understanding than all my teachers, for Your testimonies are my meditation. I understand more than the ancients, because I keep Your precepts”</a:t>
            </a:r>
            <a:r>
              <a:rPr lang="en-US" b="1" dirty="0"/>
              <a:t> (Ps. 119:99-100). </a:t>
            </a:r>
          </a:p>
          <a:p>
            <a:pPr lvl="0"/>
            <a:endParaRPr lang="en-US" sz="800" b="1" dirty="0"/>
          </a:p>
          <a:p>
            <a:pPr lvl="0"/>
            <a:r>
              <a:rPr lang="en-US" b="1" i="1" dirty="0"/>
              <a:t>“But on this one will I look: on him who is poor and of a contrite spirit, and who trembles at My word” </a:t>
            </a:r>
            <a:r>
              <a:rPr lang="en-US" b="1" dirty="0"/>
              <a:t>(Is. 66:2). </a:t>
            </a:r>
          </a:p>
        </p:txBody>
      </p:sp>
    </p:spTree>
    <p:extLst>
      <p:ext uri="{BB962C8B-B14F-4D97-AF65-F5344CB8AC3E}">
        <p14:creationId xmlns:p14="http://schemas.microsoft.com/office/powerpoint/2010/main" val="3429474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D71BA-9157-4832-A412-CDCA7B961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Getting Good Advice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D50CB-93AA-4E48-80DA-E336AAB07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209472" cy="22295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Someone Who Has Wisdom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Someone Who Will Listen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Someone Who Will Get All the Facts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Someone Who Respects God’s Word</a:t>
            </a:r>
          </a:p>
        </p:txBody>
      </p:sp>
      <p:pic>
        <p:nvPicPr>
          <p:cNvPr id="4" name="Picture 4" descr="How parents must handle teenager problems">
            <a:extLst>
              <a:ext uri="{FF2B5EF4-FFF2-40B4-BE49-F238E27FC236}">
                <a16:creationId xmlns:a16="http://schemas.microsoft.com/office/drawing/2014/main" id="{138A901B-8B32-49E6-8EE3-225347562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092" y="4190101"/>
            <a:ext cx="4380258" cy="219012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3105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6172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47B64-6318-4638-A67E-3F2C0BAC6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2232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gency FB" panose="020B0503020202020204" pitchFamily="34" charset="0"/>
                <a:cs typeface="Aldhabi" panose="020B0604020202020204" pitchFamily="2" charset="-78"/>
              </a:rPr>
              <a:t>Getting</a:t>
            </a:r>
            <a:r>
              <a:rPr lang="en-US" b="1" dirty="0">
                <a:solidFill>
                  <a:schemeClr val="bg1"/>
                </a:solidFill>
                <a:latin typeface="Agency FB" panose="020B0503020202020204" pitchFamily="34" charset="0"/>
                <a:cs typeface="Aldhabi" panose="020B0604020202020204" pitchFamily="2" charset="-78"/>
              </a:rPr>
              <a:t> Good Advice</a:t>
            </a:r>
          </a:p>
        </p:txBody>
      </p:sp>
      <p:pic>
        <p:nvPicPr>
          <p:cNvPr id="4" name="Picture 4" descr="How parents must handle teenager problems">
            <a:extLst>
              <a:ext uri="{FF2B5EF4-FFF2-40B4-BE49-F238E27FC236}">
                <a16:creationId xmlns:a16="http://schemas.microsoft.com/office/drawing/2014/main" id="{6A8317C3-7562-4066-ABCC-59347B6DC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809251"/>
            <a:ext cx="7143750" cy="357187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559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7D9ED-11A5-4797-8258-2178807F9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King Rehoboam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307E3-AE4D-4981-B5E5-2F25E039B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423" y="1825625"/>
            <a:ext cx="379757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1 Kings 12:1-11</a:t>
            </a:r>
          </a:p>
          <a:p>
            <a:pPr marL="0" indent="0">
              <a:buNone/>
            </a:pPr>
            <a:endParaRPr lang="en-US" sz="1000" b="1" dirty="0"/>
          </a:p>
          <a:p>
            <a:r>
              <a:rPr lang="en-US" b="1" dirty="0"/>
              <a:t>Rejected good advice.</a:t>
            </a:r>
          </a:p>
          <a:p>
            <a:r>
              <a:rPr lang="en-US" b="1" dirty="0"/>
              <a:t>Followed bad advice.</a:t>
            </a:r>
          </a:p>
          <a:p>
            <a:r>
              <a:rPr lang="en-US" b="1" dirty="0"/>
              <a:t>Paid dearly for his foolish decision.</a:t>
            </a:r>
          </a:p>
        </p:txBody>
      </p:sp>
      <p:pic>
        <p:nvPicPr>
          <p:cNvPr id="2050" name="Picture 2" descr="http://biblestudyoutlines.org/wp-content/uploads/2012/08/rehoboam-sought-advice-from-the-young-men.jpg">
            <a:extLst>
              <a:ext uri="{FF2B5EF4-FFF2-40B4-BE49-F238E27FC236}">
                <a16:creationId xmlns:a16="http://schemas.microsoft.com/office/drawing/2014/main" id="{D5956381-A795-49A8-BD2C-7EF21173F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732" y="1804478"/>
            <a:ext cx="3588846" cy="43513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862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Someone Who Has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“Then I saw that wisdom excels folly as light excels darkness”</a:t>
            </a:r>
            <a:r>
              <a:rPr lang="en-US" b="1" dirty="0"/>
              <a:t> (Eccl. 2:13).</a:t>
            </a:r>
          </a:p>
          <a:p>
            <a:endParaRPr lang="en-US" sz="800" b="1" dirty="0"/>
          </a:p>
          <a:p>
            <a:pPr lvl="0"/>
            <a:r>
              <a:rPr lang="en-US" b="1" i="1" dirty="0"/>
              <a:t>“The lips of the wise disperse knowledge, but the heart of the fool does not do so” </a:t>
            </a:r>
            <a:r>
              <a:rPr lang="en-US" b="1" dirty="0"/>
              <a:t>(Prov. 15:7).</a:t>
            </a:r>
            <a:r>
              <a:rPr lang="en-US" b="1" i="1" dirty="0"/>
              <a:t> </a:t>
            </a:r>
            <a:endParaRPr lang="en-US" b="1" dirty="0"/>
          </a:p>
          <a:p>
            <a:pPr lvl="0"/>
            <a:endParaRPr lang="en-US" sz="800" b="1" i="1" dirty="0"/>
          </a:p>
          <a:p>
            <a:pPr lvl="0"/>
            <a:r>
              <a:rPr lang="en-US" b="1" i="1" dirty="0"/>
              <a:t>“He who walks with wise men will be wise, </a:t>
            </a:r>
            <a:br>
              <a:rPr lang="en-US" b="1" i="1" dirty="0"/>
            </a:br>
            <a:r>
              <a:rPr lang="en-US" b="1" i="1" dirty="0"/>
              <a:t>but the companion of fools will be destroyed”</a:t>
            </a:r>
            <a:r>
              <a:rPr lang="en-US" b="1" dirty="0"/>
              <a:t> (Prov. 13:20). </a:t>
            </a:r>
          </a:p>
        </p:txBody>
      </p:sp>
    </p:spTree>
    <p:extLst>
      <p:ext uri="{BB962C8B-B14F-4D97-AF65-F5344CB8AC3E}">
        <p14:creationId xmlns:p14="http://schemas.microsoft.com/office/powerpoint/2010/main" val="2094081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Someone Who Has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215641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How do we know who is wise?</a:t>
            </a:r>
          </a:p>
          <a:p>
            <a:pPr lvl="0"/>
            <a:endParaRPr lang="en-US" b="1" dirty="0"/>
          </a:p>
          <a:p>
            <a:pPr lvl="0"/>
            <a:r>
              <a:rPr lang="en-US" b="1" dirty="0"/>
              <a:t>By their fruits you will know them (Matt. 7:20). </a:t>
            </a:r>
          </a:p>
          <a:p>
            <a:pPr lvl="0"/>
            <a:endParaRPr lang="en-US" sz="800" b="1" i="1" dirty="0"/>
          </a:p>
          <a:p>
            <a:pPr lvl="0"/>
            <a:r>
              <a:rPr lang="en-US" b="1" i="1" dirty="0"/>
              <a:t>“The mouth of the righteous brings forth wisdom…” </a:t>
            </a:r>
            <a:r>
              <a:rPr lang="en-US" b="1" dirty="0"/>
              <a:t>(Prov. 10:31). </a:t>
            </a:r>
          </a:p>
          <a:p>
            <a:pPr lvl="0"/>
            <a:endParaRPr lang="en-US" sz="800" b="1" i="1" dirty="0"/>
          </a:p>
          <a:p>
            <a:pPr lvl="0"/>
            <a:r>
              <a:rPr lang="en-US" b="1" i="1" dirty="0"/>
              <a:t>“…but with the humble is wisdom”</a:t>
            </a:r>
            <a:r>
              <a:rPr lang="en-US" b="1" dirty="0"/>
              <a:t> (Prov. 11:2). </a:t>
            </a:r>
          </a:p>
        </p:txBody>
      </p:sp>
    </p:spTree>
    <p:extLst>
      <p:ext uri="{BB962C8B-B14F-4D97-AF65-F5344CB8AC3E}">
        <p14:creationId xmlns:p14="http://schemas.microsoft.com/office/powerpoint/2010/main" val="260877100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Someone Who Listens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i="1" dirty="0"/>
              <a:t>“He who answers a matter before he hears it, it is folly and shame to him”</a:t>
            </a:r>
            <a:r>
              <a:rPr lang="en-US" b="1" dirty="0"/>
              <a:t> (Prov. 18:13). </a:t>
            </a:r>
          </a:p>
          <a:p>
            <a:endParaRPr lang="en-US" sz="800" b="1" dirty="0"/>
          </a:p>
          <a:p>
            <a:pPr lvl="0"/>
            <a:r>
              <a:rPr lang="en-US" b="1" i="1" dirty="0"/>
              <a:t>“So then, my beloved brethren, let every man be swift to hear, slow to speak, slow to wrath”</a:t>
            </a:r>
            <a:r>
              <a:rPr lang="en-US" b="1" dirty="0"/>
              <a:t> (James 1:19). </a:t>
            </a:r>
          </a:p>
        </p:txBody>
      </p:sp>
    </p:spTree>
    <p:extLst>
      <p:ext uri="{BB962C8B-B14F-4D97-AF65-F5344CB8AC3E}">
        <p14:creationId xmlns:p14="http://schemas.microsoft.com/office/powerpoint/2010/main" val="1214162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3. Someone Who Gets All the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614202" cy="4351338"/>
          </a:xfrm>
        </p:spPr>
        <p:txBody>
          <a:bodyPr/>
          <a:lstStyle/>
          <a:p>
            <a:pPr lvl="0"/>
            <a:r>
              <a:rPr lang="en-US" b="1" i="1" dirty="0"/>
              <a:t>“The first one to plead his cause seems right, until his neighbor comes and examines him”</a:t>
            </a:r>
            <a:r>
              <a:rPr lang="en-US" b="1" dirty="0"/>
              <a:t> (Prov. 18:17). </a:t>
            </a:r>
          </a:p>
          <a:p>
            <a:endParaRPr lang="en-US" sz="800" b="1" dirty="0"/>
          </a:p>
          <a:p>
            <a:pPr lvl="0"/>
            <a:r>
              <a:rPr lang="en-US" b="1" i="1" dirty="0"/>
              <a:t>“Does our law judge a man before it hears him and knows what he is doing?”</a:t>
            </a:r>
            <a:r>
              <a:rPr lang="en-US" b="1" dirty="0"/>
              <a:t> (John 7:51). </a:t>
            </a:r>
          </a:p>
        </p:txBody>
      </p:sp>
    </p:spTree>
    <p:extLst>
      <p:ext uri="{BB962C8B-B14F-4D97-AF65-F5344CB8AC3E}">
        <p14:creationId xmlns:p14="http://schemas.microsoft.com/office/powerpoint/2010/main" val="1499073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4. Someone Who Respects God’s Word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5FD5A8-981A-4019-88E9-D56E45E38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11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6D7-0D4A-4A8B-AC46-04519F6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4. Someone Who Respects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1154-7300-4357-8122-8FBA906BF3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b="1" i="1" dirty="0"/>
              <a:t>“The fear of the Lord is the beginning of </a:t>
            </a:r>
            <a:r>
              <a:rPr lang="en-US" b="1" i="1" u="sng" dirty="0"/>
              <a:t>knowledge</a:t>
            </a:r>
            <a:r>
              <a:rPr lang="en-US" b="1" i="1" dirty="0"/>
              <a:t>…” </a:t>
            </a:r>
            <a:br>
              <a:rPr lang="en-US" b="1" i="1" dirty="0"/>
            </a:br>
            <a:r>
              <a:rPr lang="en-US" b="1" dirty="0"/>
              <a:t>(Prov. 1:7)</a:t>
            </a:r>
            <a:endParaRPr lang="en-US" b="1" i="1" dirty="0"/>
          </a:p>
          <a:p>
            <a:pPr lvl="0"/>
            <a:endParaRPr lang="en-US" sz="800" b="1" dirty="0"/>
          </a:p>
          <a:p>
            <a:pPr lvl="0"/>
            <a:r>
              <a:rPr lang="en-US" b="1" i="1" dirty="0"/>
              <a:t>“The fear of the Lord is the beginning of </a:t>
            </a:r>
            <a:r>
              <a:rPr lang="en-US" b="1" i="1" u="sng" dirty="0"/>
              <a:t>wisdom</a:t>
            </a:r>
            <a:r>
              <a:rPr lang="en-US" b="1" i="1" dirty="0"/>
              <a:t>…”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(Prov. 9:10)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E65F9-DE05-4251-A502-9E21CE43A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6556" y="1825625"/>
            <a:ext cx="3598793" cy="4351338"/>
          </a:xfrm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8536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473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Agency FB</vt:lpstr>
      <vt:lpstr>Aldhabi</vt:lpstr>
      <vt:lpstr>Arial</vt:lpstr>
      <vt:lpstr>Calibri</vt:lpstr>
      <vt:lpstr>Calibri Light</vt:lpstr>
      <vt:lpstr>Office Theme</vt:lpstr>
      <vt:lpstr>1_Office Theme</vt:lpstr>
      <vt:lpstr>PowerPoint Presentation</vt:lpstr>
      <vt:lpstr>Getting Good Advice</vt:lpstr>
      <vt:lpstr>King Rehoboam</vt:lpstr>
      <vt:lpstr>1. Someone Who Has Wisdom</vt:lpstr>
      <vt:lpstr>1. Someone Who Has Wisdom</vt:lpstr>
      <vt:lpstr>2. Someone Who Listens</vt:lpstr>
      <vt:lpstr>3. Someone Who Gets All the Facts</vt:lpstr>
      <vt:lpstr>4. Someone Who Respects God’s Word</vt:lpstr>
      <vt:lpstr>4. Someone Who Respects God’s Word</vt:lpstr>
      <vt:lpstr>4. Someone Who Respects God’s Word</vt:lpstr>
      <vt:lpstr>4. Someone Who Respects God’s Word</vt:lpstr>
      <vt:lpstr>4. Someone Who Respects God’s Word</vt:lpstr>
      <vt:lpstr>Getting Good Advice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10</cp:revision>
  <dcterms:created xsi:type="dcterms:W3CDTF">2018-03-24T12:33:43Z</dcterms:created>
  <dcterms:modified xsi:type="dcterms:W3CDTF">2018-03-24T16:15:29Z</dcterms:modified>
</cp:coreProperties>
</file>